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58" r:id="rId5"/>
    <p:sldId id="2147378600" r:id="rId6"/>
    <p:sldId id="2147378601" r:id="rId7"/>
    <p:sldId id="2147378602" r:id="rId8"/>
    <p:sldId id="2147378603" r:id="rId9"/>
    <p:sldId id="2147378608" r:id="rId10"/>
    <p:sldId id="2147378605" r:id="rId11"/>
    <p:sldId id="2147378606" r:id="rId12"/>
    <p:sldId id="366" r:id="rId13"/>
    <p:sldId id="2147378604" r:id="rId14"/>
    <p:sldId id="2147378543" r:id="rId15"/>
    <p:sldId id="2147378607" r:id="rId16"/>
    <p:sldId id="256" r:id="rId17"/>
    <p:sldId id="268" r:id="rId18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9DCD13-2792-22A6-0173-056315F02A20}" name="Ashira Finn" initials="" userId="S::ashira@schusterman.org.il::f5c025fd-65c7-4169-ad23-1aae5cc29b14" providerId="AD"/>
  <p188:author id="{1D88596D-100D-7874-4DD5-6E24F4F0A60A}" name="Yael Zur" initials="YZ" userId="S::yaelz@schusterman.org.il::1592f503-f381-430c-b18e-36e356d123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E0D1CC-6C03-46A4-9CFF-A63A93AEDC98}" v="4" dt="2026-10-19T18:45:03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72" autoAdjust="0"/>
    <p:restoredTop sz="94404" autoAdjust="0"/>
  </p:normalViewPr>
  <p:slideViewPr>
    <p:cSldViewPr snapToGrid="0">
      <p:cViewPr>
        <p:scale>
          <a:sx n="50" d="100"/>
          <a:sy n="50" d="100"/>
        </p:scale>
        <p:origin x="876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SimpleTimelineDefaultColorVariant">
  <dgm:title val="Simple Timeline Default Color Variant"/>
  <dgm:desc val="Simple Timeline Default Color Variant"/>
  <dgm:catLst>
    <dgm:cat type="Other" pri="2"/>
  </dgm:catLst>
  <dgm:styleLbl name="node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>
        <a:alpha val="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accent1"/>
    </dgm:txFillClrLst>
    <dgm:txEffectClrLst/>
  </dgm:styleLbl>
  <dgm:styleLbl name="node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 meth="repeat">
      <a:schemeClr val="accent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2">
        <a:alpha val="9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EEEE53-60A0-4FE9-BCDF-625937997D4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"/>
        </a:p>
      </dgm:t>
    </dgm:pt>
    <dgm:pt modelId="{04F75718-1C66-429F-8E6A-6DEDB524A8F4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50000"/>
          </a:schemeClr>
        </a:solidFill>
        <a:ln>
          <a:noFill/>
        </a:ln>
      </dgm:spPr>
      <dgm:t>
        <a:bodyPr/>
        <a:lstStyle/>
        <a:p>
          <a:pPr algn="ctr" rtl="0"/>
          <a:r>
            <a:rPr lang="he-IL" b="1" i="0" u="none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התעללות והזנחה של ילדים</a:t>
          </a:r>
          <a:endParaRPr lang="en" b="1" i="0" u="none" baseline="0" dirty="0">
            <a:solidFill>
              <a:srgbClr val="FEFDF7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57579EC-ED51-4984-8EDE-EFF557BABA75}" type="parTrans" cxnId="{E72F7BAD-A48C-4F44-961D-F4A706FC0186}">
      <dgm:prSet/>
      <dgm:spPr/>
      <dgm:t>
        <a:bodyPr/>
        <a:lstStyle/>
        <a:p>
          <a:endParaRPr lang="en"/>
        </a:p>
      </dgm:t>
    </dgm:pt>
    <dgm:pt modelId="{F2675673-0CDA-4229-908E-67E81355F78E}" type="sibTrans" cxnId="{E72F7BAD-A48C-4F44-961D-F4A706FC0186}">
      <dgm:prSet/>
      <dgm:spPr/>
      <dgm:t>
        <a:bodyPr/>
        <a:lstStyle/>
        <a:p>
          <a:endParaRPr lang="en"/>
        </a:p>
      </dgm:t>
    </dgm:pt>
    <dgm:pt modelId="{797EE9FE-824D-4465-90E7-820C64AAC6CD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lumMod val="10000"/>
          </a:schemeClr>
        </a:solidFill>
        <a:ln>
          <a:noFill/>
        </a:ln>
      </dgm:spPr>
      <dgm:t>
        <a:bodyPr/>
        <a:lstStyle/>
        <a:p>
          <a:pPr algn="ctr" rtl="0"/>
          <a:r>
            <a:rPr lang="he-IL" b="1" i="0" u="none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א.נשים מעורבים/</a:t>
          </a:r>
          <a:r>
            <a:rPr lang="he-IL" b="1" i="0" u="none" baseline="0" dirty="0" err="1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ות</a:t>
          </a:r>
          <a:r>
            <a:rPr lang="he-IL" b="1" i="0" u="none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בזנות</a:t>
          </a:r>
          <a:endParaRPr lang="en" b="1" i="0" u="none" baseline="0" dirty="0">
            <a:solidFill>
              <a:srgbClr val="FEFDF7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79F3ACB-6DA8-4F94-8CEB-0F04B0126693}" type="parTrans" cxnId="{6F3FB2F2-7642-4C98-88AF-91301E829B56}">
      <dgm:prSet/>
      <dgm:spPr/>
      <dgm:t>
        <a:bodyPr/>
        <a:lstStyle/>
        <a:p>
          <a:endParaRPr lang="en"/>
        </a:p>
      </dgm:t>
    </dgm:pt>
    <dgm:pt modelId="{8B903B86-7DED-45C5-AE4C-576CABA392E8}" type="sibTrans" cxnId="{6F3FB2F2-7642-4C98-88AF-91301E829B56}">
      <dgm:prSet/>
      <dgm:spPr/>
      <dgm:t>
        <a:bodyPr/>
        <a:lstStyle/>
        <a:p>
          <a:endParaRPr lang="en"/>
        </a:p>
      </dgm:t>
    </dgm:pt>
    <dgm:pt modelId="{6455E80E-36B1-48C8-B7CB-3CF8A074F0F7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1"/>
          <a:r>
            <a:rPr lang="he-IL" b="1" i="0" u="none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נשים נפגעות אלימות</a:t>
          </a:r>
          <a:endParaRPr lang="he-IL" dirty="0"/>
        </a:p>
      </dgm:t>
    </dgm:pt>
    <dgm:pt modelId="{F89FE7C7-9191-499E-910F-C9E46306704E}" type="parTrans" cxnId="{4AFC16B8-5B22-48D4-80D5-13BB34824437}">
      <dgm:prSet/>
      <dgm:spPr/>
      <dgm:t>
        <a:bodyPr/>
        <a:lstStyle/>
        <a:p>
          <a:pPr rtl="1"/>
          <a:endParaRPr lang="he-IL"/>
        </a:p>
      </dgm:t>
    </dgm:pt>
    <dgm:pt modelId="{2104AB40-720E-47B5-95C2-B3AF067F4977}" type="sibTrans" cxnId="{4AFC16B8-5B22-48D4-80D5-13BB34824437}">
      <dgm:prSet/>
      <dgm:spPr/>
      <dgm:t>
        <a:bodyPr/>
        <a:lstStyle/>
        <a:p>
          <a:pPr rtl="1"/>
          <a:endParaRPr lang="he-IL"/>
        </a:p>
      </dgm:t>
    </dgm:pt>
    <dgm:pt modelId="{7B2645FF-3403-4C7C-9064-1A17AB4AE539}" type="pres">
      <dgm:prSet presAssocID="{B6EEEE53-60A0-4FE9-BCDF-625937997D4D}" presName="Name0" presStyleCnt="0">
        <dgm:presLayoutVars>
          <dgm:dir/>
          <dgm:animLvl val="lvl"/>
          <dgm:resizeHandles val="exact"/>
        </dgm:presLayoutVars>
      </dgm:prSet>
      <dgm:spPr/>
    </dgm:pt>
    <dgm:pt modelId="{9828D516-F0CB-44D2-BA85-E5844FB763CC}" type="pres">
      <dgm:prSet presAssocID="{04F75718-1C66-429F-8E6A-6DEDB524A8F4}" presName="linNode" presStyleCnt="0"/>
      <dgm:spPr/>
    </dgm:pt>
    <dgm:pt modelId="{20D06653-E6A2-4E76-8AB3-1615D7A61B6D}" type="pres">
      <dgm:prSet presAssocID="{04F75718-1C66-429F-8E6A-6DEDB524A8F4}" presName="parentText" presStyleLbl="node1" presStyleIdx="0" presStyleCnt="3" custLinFactX="54896" custLinFactNeighborX="100000" custLinFactNeighborY="46697">
        <dgm:presLayoutVars>
          <dgm:chMax val="1"/>
          <dgm:bulletEnabled val="1"/>
        </dgm:presLayoutVars>
      </dgm:prSet>
      <dgm:spPr/>
    </dgm:pt>
    <dgm:pt modelId="{25762DBB-8C76-416E-B62A-53A8A62627FD}" type="pres">
      <dgm:prSet presAssocID="{F2675673-0CDA-4229-908E-67E81355F78E}" presName="sp" presStyleCnt="0"/>
      <dgm:spPr/>
    </dgm:pt>
    <dgm:pt modelId="{E36FEC02-1F89-4744-BFE9-C9C5C08C24E2}" type="pres">
      <dgm:prSet presAssocID="{6455E80E-36B1-48C8-B7CB-3CF8A074F0F7}" presName="linNode" presStyleCnt="0"/>
      <dgm:spPr/>
    </dgm:pt>
    <dgm:pt modelId="{1735A6FA-873D-47BA-AC50-ADD1A000C2E6}" type="pres">
      <dgm:prSet presAssocID="{6455E80E-36B1-48C8-B7CB-3CF8A074F0F7}" presName="parentText" presStyleLbl="node1" presStyleIdx="1" presStyleCnt="3" custLinFactX="6844" custLinFactNeighborX="100000" custLinFactNeighborY="57931">
        <dgm:presLayoutVars>
          <dgm:chMax val="1"/>
          <dgm:bulletEnabled val="1"/>
        </dgm:presLayoutVars>
      </dgm:prSet>
      <dgm:spPr/>
    </dgm:pt>
    <dgm:pt modelId="{8D742573-107B-478D-8018-3E454C8D539E}" type="pres">
      <dgm:prSet presAssocID="{2104AB40-720E-47B5-95C2-B3AF067F4977}" presName="sp" presStyleCnt="0"/>
      <dgm:spPr/>
    </dgm:pt>
    <dgm:pt modelId="{595E5B27-4D92-49C8-BBF1-BAD897DB9105}" type="pres">
      <dgm:prSet presAssocID="{797EE9FE-824D-4465-90E7-820C64AAC6CD}" presName="linNode" presStyleCnt="0"/>
      <dgm:spPr/>
    </dgm:pt>
    <dgm:pt modelId="{9AE0CF22-555D-4708-AB52-5AEBDC76A038}" type="pres">
      <dgm:prSet presAssocID="{797EE9FE-824D-4465-90E7-820C64AAC6CD}" presName="parentText" presStyleLbl="node1" presStyleIdx="2" presStyleCnt="3" custLinFactY="-63303" custLinFactNeighborX="-15841" custLinFactNeighborY="-100000">
        <dgm:presLayoutVars>
          <dgm:chMax val="1"/>
          <dgm:bulletEnabled val="1"/>
        </dgm:presLayoutVars>
      </dgm:prSet>
      <dgm:spPr/>
    </dgm:pt>
  </dgm:ptLst>
  <dgm:cxnLst>
    <dgm:cxn modelId="{B1380518-12EA-4BB4-8489-DBC9F4AD8E7F}" type="presOf" srcId="{04F75718-1C66-429F-8E6A-6DEDB524A8F4}" destId="{20D06653-E6A2-4E76-8AB3-1615D7A61B6D}" srcOrd="0" destOrd="0" presId="urn:microsoft.com/office/officeart/2005/8/layout/vList5"/>
    <dgm:cxn modelId="{E3AD126C-3CCE-432B-A685-5C56D80774C9}" type="presOf" srcId="{6455E80E-36B1-48C8-B7CB-3CF8A074F0F7}" destId="{1735A6FA-873D-47BA-AC50-ADD1A000C2E6}" srcOrd="0" destOrd="0" presId="urn:microsoft.com/office/officeart/2005/8/layout/vList5"/>
    <dgm:cxn modelId="{CF417F5A-3970-41C2-AC56-204D76360177}" type="presOf" srcId="{B6EEEE53-60A0-4FE9-BCDF-625937997D4D}" destId="{7B2645FF-3403-4C7C-9064-1A17AB4AE539}" srcOrd="0" destOrd="0" presId="urn:microsoft.com/office/officeart/2005/8/layout/vList5"/>
    <dgm:cxn modelId="{E72F7BAD-A48C-4F44-961D-F4A706FC0186}" srcId="{B6EEEE53-60A0-4FE9-BCDF-625937997D4D}" destId="{04F75718-1C66-429F-8E6A-6DEDB524A8F4}" srcOrd="0" destOrd="0" parTransId="{D57579EC-ED51-4984-8EDE-EFF557BABA75}" sibTransId="{F2675673-0CDA-4229-908E-67E81355F78E}"/>
    <dgm:cxn modelId="{4AFC16B8-5B22-48D4-80D5-13BB34824437}" srcId="{B6EEEE53-60A0-4FE9-BCDF-625937997D4D}" destId="{6455E80E-36B1-48C8-B7CB-3CF8A074F0F7}" srcOrd="1" destOrd="0" parTransId="{F89FE7C7-9191-499E-910F-C9E46306704E}" sibTransId="{2104AB40-720E-47B5-95C2-B3AF067F4977}"/>
    <dgm:cxn modelId="{B5520BC7-05D8-451E-8E47-D695FAA0E36D}" type="presOf" srcId="{797EE9FE-824D-4465-90E7-820C64AAC6CD}" destId="{9AE0CF22-555D-4708-AB52-5AEBDC76A038}" srcOrd="0" destOrd="0" presId="urn:microsoft.com/office/officeart/2005/8/layout/vList5"/>
    <dgm:cxn modelId="{6F3FB2F2-7642-4C98-88AF-91301E829B56}" srcId="{B6EEEE53-60A0-4FE9-BCDF-625937997D4D}" destId="{797EE9FE-824D-4465-90E7-820C64AAC6CD}" srcOrd="2" destOrd="0" parTransId="{E79F3ACB-6DA8-4F94-8CEB-0F04B0126693}" sibTransId="{8B903B86-7DED-45C5-AE4C-576CABA392E8}"/>
    <dgm:cxn modelId="{72EC489A-907E-4C55-A50A-E585ADB43571}" type="presParOf" srcId="{7B2645FF-3403-4C7C-9064-1A17AB4AE539}" destId="{9828D516-F0CB-44D2-BA85-E5844FB763CC}" srcOrd="0" destOrd="0" presId="urn:microsoft.com/office/officeart/2005/8/layout/vList5"/>
    <dgm:cxn modelId="{90E6363C-787D-48FB-A29E-EE1E9F803A67}" type="presParOf" srcId="{9828D516-F0CB-44D2-BA85-E5844FB763CC}" destId="{20D06653-E6A2-4E76-8AB3-1615D7A61B6D}" srcOrd="0" destOrd="0" presId="urn:microsoft.com/office/officeart/2005/8/layout/vList5"/>
    <dgm:cxn modelId="{64DF130F-89BF-4E5C-844F-8528599DAEC2}" type="presParOf" srcId="{7B2645FF-3403-4C7C-9064-1A17AB4AE539}" destId="{25762DBB-8C76-416E-B62A-53A8A62627FD}" srcOrd="1" destOrd="0" presId="urn:microsoft.com/office/officeart/2005/8/layout/vList5"/>
    <dgm:cxn modelId="{CAA63A5E-BD29-419E-98F2-46917F5397A7}" type="presParOf" srcId="{7B2645FF-3403-4C7C-9064-1A17AB4AE539}" destId="{E36FEC02-1F89-4744-BFE9-C9C5C08C24E2}" srcOrd="2" destOrd="0" presId="urn:microsoft.com/office/officeart/2005/8/layout/vList5"/>
    <dgm:cxn modelId="{B8173BB7-2B76-43C6-ACF5-FD6BFC1FA1D3}" type="presParOf" srcId="{E36FEC02-1F89-4744-BFE9-C9C5C08C24E2}" destId="{1735A6FA-873D-47BA-AC50-ADD1A000C2E6}" srcOrd="0" destOrd="0" presId="urn:microsoft.com/office/officeart/2005/8/layout/vList5"/>
    <dgm:cxn modelId="{CC021B24-6D50-4D50-83DB-460B4145278E}" type="presParOf" srcId="{7B2645FF-3403-4C7C-9064-1A17AB4AE539}" destId="{8D742573-107B-478D-8018-3E454C8D539E}" srcOrd="3" destOrd="0" presId="urn:microsoft.com/office/officeart/2005/8/layout/vList5"/>
    <dgm:cxn modelId="{DB491ED8-1926-4741-AAD0-89CA96331C49}" type="presParOf" srcId="{7B2645FF-3403-4C7C-9064-1A17AB4AE539}" destId="{595E5B27-4D92-49C8-BBF1-BAD897DB9105}" srcOrd="4" destOrd="0" presId="urn:microsoft.com/office/officeart/2005/8/layout/vList5"/>
    <dgm:cxn modelId="{C547B670-E118-4C53-A94E-30B74C858932}" type="presParOf" srcId="{595E5B27-4D92-49C8-BBF1-BAD897DB9105}" destId="{9AE0CF22-555D-4708-AB52-5AEBDC76A03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632AB8-68BD-4542-AE07-552ABC11C17B}" type="doc">
      <dgm:prSet loTypeId="urn:microsoft.com/office/officeart/2024/3/layout/SimpleTimelineDefaultVariant" loCatId="Timeline" qsTypeId="urn:microsoft.com/office/officeart/2005/8/quickstyle/simple1" qsCatId="simple" csTypeId="urn:microsoft.com/office/officeart/2005/8/colors/SimpleTimelineDefaultColorVariant" csCatId="other" phldr="1"/>
      <dgm:spPr/>
      <dgm:t>
        <a:bodyPr/>
        <a:lstStyle/>
        <a:p>
          <a:endParaRPr lang="en"/>
        </a:p>
      </dgm:t>
    </dgm:pt>
    <dgm:pt modelId="{842D53FE-F3A5-461B-93D2-519408AAEDD0}">
      <dgm:prSet/>
      <dgm:spPr/>
      <dgm:t>
        <a:bodyPr/>
        <a:lstStyle/>
        <a:p>
          <a:pPr>
            <a:defRPr b="1"/>
          </a:pP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October 7, 2023</a:t>
          </a:r>
          <a:endParaRPr lang="en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D7F6EE32-ED02-4D35-9F9B-3CE4B66D8F03}" type="parTrans" cxnId="{576054D6-56FA-42B8-BF68-AEF6D84A6699}">
      <dgm:prSet/>
      <dgm:spPr/>
      <dgm:t>
        <a:bodyPr/>
        <a:lstStyle/>
        <a:p>
          <a:endParaRPr lang="en"/>
        </a:p>
      </dgm:t>
    </dgm:pt>
    <dgm:pt modelId="{C207DDFD-36A1-43FD-A5AF-1D6DCD040206}" type="sibTrans" cxnId="{576054D6-56FA-42B8-BF68-AEF6D84A6699}">
      <dgm:prSet/>
      <dgm:spPr/>
      <dgm:t>
        <a:bodyPr/>
        <a:lstStyle/>
        <a:p>
          <a:endParaRPr lang="en"/>
        </a:p>
      </dgm:t>
    </dgm:pt>
    <dgm:pt modelId="{2361B16C-8487-4B65-ACF1-0B0AB8CC77BC}">
      <dgm:prSet/>
      <dgm:spPr/>
      <dgm:t>
        <a:bodyPr/>
        <a:lstStyle/>
        <a:p>
          <a:endParaRPr lang="en"/>
        </a:p>
      </dgm:t>
    </dgm:pt>
    <dgm:pt modelId="{360083EA-6715-4071-878C-3AADCEC0D467}" type="parTrans" cxnId="{6F35A635-D486-4570-936E-9A006C7ED895}">
      <dgm:prSet/>
      <dgm:spPr/>
      <dgm:t>
        <a:bodyPr/>
        <a:lstStyle/>
        <a:p>
          <a:endParaRPr lang="en"/>
        </a:p>
      </dgm:t>
    </dgm:pt>
    <dgm:pt modelId="{E57B0464-7370-4A67-A191-0693DFB8833D}" type="sibTrans" cxnId="{6F35A635-D486-4570-936E-9A006C7ED895}">
      <dgm:prSet/>
      <dgm:spPr/>
      <dgm:t>
        <a:bodyPr/>
        <a:lstStyle/>
        <a:p>
          <a:endParaRPr lang="en"/>
        </a:p>
      </dgm:t>
    </dgm:pt>
    <dgm:pt modelId="{1495A6C4-6854-4B97-BCAA-5B445831109F}">
      <dgm:prSet/>
      <dgm:spPr/>
      <dgm:t>
        <a:bodyPr/>
        <a:lstStyle/>
        <a:p>
          <a:pPr>
            <a:defRPr b="1"/>
          </a:pP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Ongoing war</a:t>
          </a:r>
          <a:endParaRPr lang="en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CEFBB4EA-1887-45AF-92CE-B6200D475E51}" type="parTrans" cxnId="{CABAF6D8-A0C2-4E7C-8506-B4478666D92E}">
      <dgm:prSet/>
      <dgm:spPr/>
      <dgm:t>
        <a:bodyPr/>
        <a:lstStyle/>
        <a:p>
          <a:endParaRPr lang="en"/>
        </a:p>
      </dgm:t>
    </dgm:pt>
    <dgm:pt modelId="{324E26F6-6A86-4BEE-9DB1-CD258B571493}" type="sibTrans" cxnId="{CABAF6D8-A0C2-4E7C-8506-B4478666D92E}">
      <dgm:prSet/>
      <dgm:spPr/>
      <dgm:t>
        <a:bodyPr/>
        <a:lstStyle/>
        <a:p>
          <a:endParaRPr lang="en"/>
        </a:p>
      </dgm:t>
    </dgm:pt>
    <dgm:pt modelId="{4B1516E1-7012-45C2-A0C9-B182BA2DD519}">
      <dgm:prSet/>
      <dgm:spPr/>
      <dgm:t>
        <a:bodyPr/>
        <a:lstStyle/>
        <a:p>
          <a:endParaRPr lang="en"/>
        </a:p>
      </dgm:t>
    </dgm:pt>
    <dgm:pt modelId="{23987B0C-4ABA-413B-BB7E-8404A7CED9EA}" type="parTrans" cxnId="{CF87E522-C4F3-4B51-A094-4824F2691E23}">
      <dgm:prSet/>
      <dgm:spPr/>
      <dgm:t>
        <a:bodyPr/>
        <a:lstStyle/>
        <a:p>
          <a:endParaRPr lang="en"/>
        </a:p>
      </dgm:t>
    </dgm:pt>
    <dgm:pt modelId="{FFDE95BB-6CC9-453B-85AD-47380DB70576}" type="sibTrans" cxnId="{CF87E522-C4F3-4B51-A094-4824F2691E23}">
      <dgm:prSet/>
      <dgm:spPr/>
      <dgm:t>
        <a:bodyPr/>
        <a:lstStyle/>
        <a:p>
          <a:endParaRPr lang="en"/>
        </a:p>
      </dgm:t>
    </dgm:pt>
    <dgm:pt modelId="{E81D7D62-27C7-4C60-8A7A-221273BD976C}">
      <dgm:prSet/>
      <dgm:spPr/>
      <dgm:t>
        <a:bodyPr/>
        <a:lstStyle/>
        <a:p>
          <a:pPr>
            <a:defRPr b="1"/>
          </a:pP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September 2024:</a:t>
          </a:r>
          <a:b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</a:b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Northern front </a:t>
          </a:r>
          <a:endParaRPr lang="en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13231921-8F49-4DEB-9277-D03A8D8AC529}" type="parTrans" cxnId="{362A1A1E-A9B6-4318-95EA-498EC8C6B372}">
      <dgm:prSet/>
      <dgm:spPr/>
      <dgm:t>
        <a:bodyPr/>
        <a:lstStyle/>
        <a:p>
          <a:endParaRPr lang="en"/>
        </a:p>
      </dgm:t>
    </dgm:pt>
    <dgm:pt modelId="{B0466127-219E-4D1E-ADA2-5BC6C3AA7B52}" type="sibTrans" cxnId="{362A1A1E-A9B6-4318-95EA-498EC8C6B372}">
      <dgm:prSet/>
      <dgm:spPr/>
      <dgm:t>
        <a:bodyPr/>
        <a:lstStyle/>
        <a:p>
          <a:endParaRPr lang="en"/>
        </a:p>
      </dgm:t>
    </dgm:pt>
    <dgm:pt modelId="{5EEFD094-AFA9-4FB8-9B15-C1A3C27202CA}">
      <dgm:prSet/>
      <dgm:spPr/>
      <dgm:t>
        <a:bodyPr/>
        <a:lstStyle/>
        <a:p>
          <a:pPr>
            <a:defRPr b="1"/>
          </a:pP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Ongoing war </a:t>
          </a:r>
          <a:endParaRPr lang="en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DAECF925-AE34-419A-9851-DC8DF9CF3015}" type="parTrans" cxnId="{7D176BF2-62F1-4DF3-887C-A92C53169548}">
      <dgm:prSet/>
      <dgm:spPr/>
      <dgm:t>
        <a:bodyPr/>
        <a:lstStyle/>
        <a:p>
          <a:endParaRPr lang="en"/>
        </a:p>
      </dgm:t>
    </dgm:pt>
    <dgm:pt modelId="{03E173D8-BA92-47E9-BF63-76E2C1AD7E33}" type="sibTrans" cxnId="{7D176BF2-62F1-4DF3-887C-A92C53169548}">
      <dgm:prSet/>
      <dgm:spPr/>
      <dgm:t>
        <a:bodyPr/>
        <a:lstStyle/>
        <a:p>
          <a:endParaRPr lang="en"/>
        </a:p>
      </dgm:t>
    </dgm:pt>
    <dgm:pt modelId="{0EFC11FF-281A-43A8-BFDF-F0B37479FFCD}">
      <dgm:prSet/>
      <dgm:spPr/>
      <dgm:t>
        <a:bodyPr/>
        <a:lstStyle/>
        <a:p>
          <a:pPr>
            <a:defRPr b="1"/>
          </a:pP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June 2025: Iranian front </a:t>
          </a:r>
          <a:endParaRPr lang="en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524FE90D-C443-4EB4-8E8A-997FF6C9B5C0}" type="parTrans" cxnId="{6ECC1C8D-CDAF-4963-9337-D847BD8E920B}">
      <dgm:prSet/>
      <dgm:spPr/>
      <dgm:t>
        <a:bodyPr/>
        <a:lstStyle/>
        <a:p>
          <a:endParaRPr lang="en"/>
        </a:p>
      </dgm:t>
    </dgm:pt>
    <dgm:pt modelId="{05AC27F7-20DF-46B6-8F31-FCDBF0F8AF9F}" type="sibTrans" cxnId="{6ECC1C8D-CDAF-4963-9337-D847BD8E920B}">
      <dgm:prSet/>
      <dgm:spPr/>
      <dgm:t>
        <a:bodyPr/>
        <a:lstStyle/>
        <a:p>
          <a:endParaRPr lang="en"/>
        </a:p>
      </dgm:t>
    </dgm:pt>
    <dgm:pt modelId="{80E301F8-3486-4C69-B316-5F5025D8184E}">
      <dgm:prSet/>
      <dgm:spPr/>
      <dgm:t>
        <a:bodyPr/>
        <a:lstStyle/>
        <a:p>
          <a:pPr>
            <a:defRPr b="1"/>
          </a:pPr>
          <a:r>
            <a:rPr lang="en" b="0" i="0" u="none" baseline="0">
              <a:solidFill>
                <a:schemeClr val="accent5">
                  <a:lumMod val="75000"/>
                </a:schemeClr>
              </a:solidFill>
              <a:latin typeface="+mn-lt"/>
            </a:rPr>
            <a:t>January 2026: Return of the last hostage</a:t>
          </a:r>
          <a:endParaRPr lang="en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C3B3B3CF-5801-4577-9548-BD87EE429084}" type="parTrans" cxnId="{3186E9AD-3AC1-418C-8D62-440FEC967055}">
      <dgm:prSet/>
      <dgm:spPr/>
      <dgm:t>
        <a:bodyPr/>
        <a:lstStyle/>
        <a:p>
          <a:endParaRPr lang="en-IL"/>
        </a:p>
      </dgm:t>
    </dgm:pt>
    <dgm:pt modelId="{9E7579BF-7888-446A-9CD8-1EEC0343ECA8}" type="sibTrans" cxnId="{3186E9AD-3AC1-418C-8D62-440FEC967055}">
      <dgm:prSet/>
      <dgm:spPr/>
      <dgm:t>
        <a:bodyPr/>
        <a:lstStyle/>
        <a:p>
          <a:endParaRPr lang="en-IL"/>
        </a:p>
      </dgm:t>
    </dgm:pt>
    <dgm:pt modelId="{9C6A7E38-5223-4499-9EBD-A06DCCEED719}">
      <dgm:prSet/>
      <dgm:spPr/>
      <dgm:t>
        <a:bodyPr/>
        <a:lstStyle/>
        <a:p>
          <a:pPr>
            <a:defRPr b="1"/>
          </a:pPr>
          <a:r>
            <a:rPr lang="en" b="0" i="0" u="none" baseline="0" dirty="0">
              <a:solidFill>
                <a:schemeClr val="accent5">
                  <a:lumMod val="75000"/>
                </a:schemeClr>
              </a:solidFill>
              <a:latin typeface="+mn-lt"/>
            </a:rPr>
            <a:t>March – April 2026: Iranian and Northern fronts</a:t>
          </a:r>
          <a:endParaRPr lang="en" dirty="0">
            <a:solidFill>
              <a:schemeClr val="accent5">
                <a:lumMod val="75000"/>
              </a:schemeClr>
            </a:solidFill>
            <a:latin typeface="+mn-lt"/>
          </a:endParaRPr>
        </a:p>
      </dgm:t>
    </dgm:pt>
    <dgm:pt modelId="{DDB7DBA5-4371-4437-A6EA-02FBB1E64351}" type="parTrans" cxnId="{A2ACB940-A0C6-46B3-B32B-DC2EF29F91D1}">
      <dgm:prSet/>
      <dgm:spPr/>
      <dgm:t>
        <a:bodyPr/>
        <a:lstStyle/>
        <a:p>
          <a:endParaRPr lang="en-IL"/>
        </a:p>
      </dgm:t>
    </dgm:pt>
    <dgm:pt modelId="{B0D9CB75-E9B7-49F9-9E67-3FE5A88CD04A}" type="sibTrans" cxnId="{A2ACB940-A0C6-46B3-B32B-DC2EF29F91D1}">
      <dgm:prSet/>
      <dgm:spPr/>
      <dgm:t>
        <a:bodyPr/>
        <a:lstStyle/>
        <a:p>
          <a:endParaRPr lang="en-IL"/>
        </a:p>
      </dgm:t>
    </dgm:pt>
    <dgm:pt modelId="{09724554-8EE2-4888-822F-0DC2BD1160D7}">
      <dgm:prSet phldrT="[Text]" phldr="0"/>
      <dgm:spPr/>
      <dgm:t>
        <a:bodyPr/>
        <a:lstStyle/>
        <a:p>
          <a:pPr>
            <a:defRPr b="1"/>
          </a:pPr>
          <a:r>
            <a:rPr lang="en-US" b="0" dirty="0">
              <a:solidFill>
                <a:schemeClr val="accent5">
                  <a:lumMod val="75000"/>
                </a:schemeClr>
              </a:solidFill>
            </a:rPr>
            <a:t>27.10 - Elections</a:t>
          </a:r>
          <a:endParaRPr lang="he-IL" b="0" dirty="0">
            <a:solidFill>
              <a:schemeClr val="accent5">
                <a:lumMod val="75000"/>
              </a:schemeClr>
            </a:solidFill>
          </a:endParaRPr>
        </a:p>
      </dgm:t>
    </dgm:pt>
    <dgm:pt modelId="{B295C373-1889-4066-A9A2-452EF35202C0}" type="parTrans" cxnId="{9AD54D32-416B-4B09-91CF-426E701D9370}">
      <dgm:prSet/>
      <dgm:spPr/>
      <dgm:t>
        <a:bodyPr/>
        <a:lstStyle/>
        <a:p>
          <a:pPr rtl="1"/>
          <a:endParaRPr lang="he-IL"/>
        </a:p>
      </dgm:t>
    </dgm:pt>
    <dgm:pt modelId="{1AEA7919-30B9-4AAC-923C-EBC341D69D7F}" type="sibTrans" cxnId="{9AD54D32-416B-4B09-91CF-426E701D9370}">
      <dgm:prSet/>
      <dgm:spPr/>
      <dgm:t>
        <a:bodyPr/>
        <a:lstStyle/>
        <a:p>
          <a:pPr rtl="1"/>
          <a:endParaRPr lang="he-IL"/>
        </a:p>
      </dgm:t>
    </dgm:pt>
    <dgm:pt modelId="{87F13208-D35E-4DFF-8F35-DF2BA7FA31DC}" type="pres">
      <dgm:prSet presAssocID="{CA632AB8-68BD-4542-AE07-552ABC11C17B}" presName="root" presStyleCnt="0">
        <dgm:presLayoutVars>
          <dgm:chMax/>
          <dgm:chPref/>
          <dgm:animLvl val="lvl"/>
        </dgm:presLayoutVars>
      </dgm:prSet>
      <dgm:spPr/>
    </dgm:pt>
    <dgm:pt modelId="{27102BC2-A2CD-49C9-A041-4B14EF3162A9}" type="pres">
      <dgm:prSet presAssocID="{CA632AB8-68BD-4542-AE07-552ABC11C17B}" presName="divider" presStyleLbl="alignAcc1" presStyleIdx="0" presStyleCnt="1"/>
      <dgm:spPr>
        <a:solidFill>
          <a:schemeClr val="dk2">
            <a:alpha val="90000"/>
            <a:hueOff val="0"/>
            <a:satOff val="0"/>
            <a:lumOff val="0"/>
            <a:alphaOff val="0"/>
          </a:schemeClr>
        </a:solidFill>
        <a:ln w="50800" cap="flat" cmpd="sng" algn="ctr">
          <a:gradFill>
            <a:gsLst>
              <a:gs pos="1000">
                <a:srgbClr val="FFBAA4"/>
              </a:gs>
              <a:gs pos="50000">
                <a:schemeClr val="accent6">
                  <a:lumMod val="60000"/>
                  <a:lumOff val="40000"/>
                </a:schemeClr>
              </a:gs>
              <a:gs pos="99000">
                <a:schemeClr val="accent6"/>
              </a:gs>
            </a:gsLst>
            <a:lin ang="10800000" scaled="0"/>
          </a:gradFill>
          <a:prstDash val="solid"/>
          <a:miter lim="800000"/>
          <a:tailEnd type="stealth" w="med" len="med"/>
        </a:ln>
        <a:effectLst/>
      </dgm:spPr>
    </dgm:pt>
    <dgm:pt modelId="{409CB47D-E922-4353-9520-028902E44F2A}" type="pres">
      <dgm:prSet presAssocID="{CA632AB8-68BD-4542-AE07-552ABC11C17B}" presName="nodes" presStyleCnt="0">
        <dgm:presLayoutVars>
          <dgm:chMax/>
          <dgm:chPref/>
          <dgm:animLvl val="lvl"/>
        </dgm:presLayoutVars>
      </dgm:prSet>
      <dgm:spPr/>
    </dgm:pt>
    <dgm:pt modelId="{478938AF-1448-4DAC-A4A7-DF982F6EBB61}" type="pres">
      <dgm:prSet presAssocID="{842D53FE-F3A5-461B-93D2-519408AAEDD0}" presName="composite" presStyleCnt="0"/>
      <dgm:spPr/>
    </dgm:pt>
    <dgm:pt modelId="{F6F64D23-AEB6-4C16-A6F5-4EF223BB3C2D}" type="pres">
      <dgm:prSet presAssocID="{842D53FE-F3A5-461B-93D2-519408AAEDD0}" presName="ConnectorPoint" presStyleLbl="lnNode1" presStyleIdx="0" presStyleCnt="8"/>
      <dgm:spPr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BC4063E-0599-4873-98BF-AADD62A41ED2}" type="pres">
      <dgm:prSet presAssocID="{842D53FE-F3A5-461B-93D2-519408AAEDD0}" presName="DropPinPlaceHolder" presStyleCnt="0"/>
      <dgm:spPr/>
    </dgm:pt>
    <dgm:pt modelId="{88D1EB87-5E3B-4E27-951C-A97EB11EADDC}" type="pres">
      <dgm:prSet presAssocID="{842D53FE-F3A5-461B-93D2-519408AAEDD0}" presName="DropPin" presStyleLbl="alignNode1" presStyleIdx="0" presStyleCnt="16"/>
      <dgm:spPr/>
    </dgm:pt>
    <dgm:pt modelId="{7F5D57E2-2F11-4DEF-A85D-FDE553BF6C38}" type="pres">
      <dgm:prSet presAssocID="{842D53FE-F3A5-461B-93D2-519408AAEDD0}" presName="Ellipse" presStyleLbl="fgAcc1" presStyleIdx="0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4E1060F8-1EA9-4447-814D-902FE2C96318}" type="pres">
      <dgm:prSet presAssocID="{842D53FE-F3A5-461B-93D2-519408AAEDD0}" presName="L2TextContainer" presStyleLbl="revTx" presStyleIdx="0" presStyleCnt="8">
        <dgm:presLayoutVars>
          <dgm:bulletEnabled val="1"/>
        </dgm:presLayoutVars>
      </dgm:prSet>
      <dgm:spPr/>
    </dgm:pt>
    <dgm:pt modelId="{9BE1ABAE-23EF-457B-88D6-F79A2BA46737}" type="pres">
      <dgm:prSet presAssocID="{842D53FE-F3A5-461B-93D2-519408AAEDD0}" presName="L1TextContainer" presStyleLbl="alignNode1" presStyleIdx="1" presStyleCnt="16" custScaleY="75132" custLinFactNeighborY="-36404">
        <dgm:presLayoutVars>
          <dgm:chMax val="1"/>
          <dgm:chPref val="1"/>
          <dgm:bulletEnabled val="1"/>
        </dgm:presLayoutVars>
      </dgm:prSet>
      <dgm:spPr/>
    </dgm:pt>
    <dgm:pt modelId="{FD897880-9166-4D14-B11F-684E85F6B6D1}" type="pres">
      <dgm:prSet presAssocID="{842D53FE-F3A5-461B-93D2-519408AAEDD0}" presName="ConnectLine" presStyleLbl="sibTrans1D1" presStyleIdx="0" presStyleCnt="8"/>
      <dgm:spPr>
        <a:ln>
          <a:solidFill>
            <a:schemeClr val="accent5">
              <a:lumMod val="75000"/>
            </a:schemeClr>
          </a:solidFill>
        </a:ln>
      </dgm:spPr>
    </dgm:pt>
    <dgm:pt modelId="{BB99BB4C-6F6D-4444-B551-ADC12B73575C}" type="pres">
      <dgm:prSet presAssocID="{842D53FE-F3A5-461B-93D2-519408AAEDD0}" presName="EmptyPlaceHolder" presStyleCnt="0"/>
      <dgm:spPr/>
    </dgm:pt>
    <dgm:pt modelId="{8206EF94-F200-4F31-95BB-5A0941C9C3CA}" type="pres">
      <dgm:prSet presAssocID="{C207DDFD-36A1-43FD-A5AF-1D6DCD040206}" presName="spaceBetweenRectangles" presStyleCnt="0"/>
      <dgm:spPr/>
    </dgm:pt>
    <dgm:pt modelId="{33B4BE44-132E-47E2-BF9B-A18604C60010}" type="pres">
      <dgm:prSet presAssocID="{1495A6C4-6854-4B97-BCAA-5B445831109F}" presName="composite" presStyleCnt="0"/>
      <dgm:spPr/>
    </dgm:pt>
    <dgm:pt modelId="{B22514BD-E90B-4B8B-B80B-FDE3CB121BB8}" type="pres">
      <dgm:prSet presAssocID="{1495A6C4-6854-4B97-BCAA-5B445831109F}" presName="ConnectorPoint" presStyleLbl="lnNode1" presStyleIdx="1" presStyleCnt="8"/>
      <dgm:spPr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D3BF832-EEC7-46BE-B385-76BACD4AEE5C}" type="pres">
      <dgm:prSet presAssocID="{1495A6C4-6854-4B97-BCAA-5B445831109F}" presName="DropPinPlaceHolder" presStyleCnt="0"/>
      <dgm:spPr/>
    </dgm:pt>
    <dgm:pt modelId="{4F925B25-CCD3-4661-9DBA-67C86C2150DE}" type="pres">
      <dgm:prSet presAssocID="{1495A6C4-6854-4B97-BCAA-5B445831109F}" presName="DropPin" presStyleLbl="alignNode1" presStyleIdx="2" presStyleCnt="16"/>
      <dgm:spPr/>
    </dgm:pt>
    <dgm:pt modelId="{CA948576-6E7C-465A-8E59-99C30D140D51}" type="pres">
      <dgm:prSet presAssocID="{1495A6C4-6854-4B97-BCAA-5B445831109F}" presName="Ellipse" presStyleLbl="fgAcc1" presStyleIdx="1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A0EF2E9E-8EC1-44FE-9425-A9ECD6BD8FB4}" type="pres">
      <dgm:prSet presAssocID="{1495A6C4-6854-4B97-BCAA-5B445831109F}" presName="L2TextContainer" presStyleLbl="revTx" presStyleIdx="1" presStyleCnt="8">
        <dgm:presLayoutVars>
          <dgm:bulletEnabled val="1"/>
        </dgm:presLayoutVars>
      </dgm:prSet>
      <dgm:spPr/>
    </dgm:pt>
    <dgm:pt modelId="{9AA2B8AE-4B46-4D11-B9D2-8A0C0461955D}" type="pres">
      <dgm:prSet presAssocID="{1495A6C4-6854-4B97-BCAA-5B445831109F}" presName="L1TextContainer" presStyleLbl="alignNode1" presStyleIdx="3" presStyleCnt="16" custScaleY="110000" custLinFactY="99241" custLinFactNeighborY="100000">
        <dgm:presLayoutVars>
          <dgm:chMax val="1"/>
          <dgm:chPref val="1"/>
          <dgm:bulletEnabled val="1"/>
        </dgm:presLayoutVars>
      </dgm:prSet>
      <dgm:spPr/>
    </dgm:pt>
    <dgm:pt modelId="{9584A77F-6807-486A-AEC8-63C6318A63EE}" type="pres">
      <dgm:prSet presAssocID="{1495A6C4-6854-4B97-BCAA-5B445831109F}" presName="ConnectLine" presStyleLbl="sibTrans1D1" presStyleIdx="1" presStyleCnt="8"/>
      <dgm:spPr>
        <a:ln cap="flat">
          <a:solidFill>
            <a:schemeClr val="accent5">
              <a:lumMod val="75000"/>
            </a:schemeClr>
          </a:solidFill>
          <a:headEnd type="none"/>
        </a:ln>
      </dgm:spPr>
    </dgm:pt>
    <dgm:pt modelId="{D760D24B-59A2-4715-BB55-718364E13E04}" type="pres">
      <dgm:prSet presAssocID="{1495A6C4-6854-4B97-BCAA-5B445831109F}" presName="EmptyPlaceHolder" presStyleCnt="0"/>
      <dgm:spPr/>
    </dgm:pt>
    <dgm:pt modelId="{CB62363A-4AE0-4D4E-A64B-E7CE60CED6EB}" type="pres">
      <dgm:prSet presAssocID="{324E26F6-6A86-4BEE-9DB1-CD258B571493}" presName="spaceBetweenRectangles" presStyleCnt="0"/>
      <dgm:spPr/>
    </dgm:pt>
    <dgm:pt modelId="{F2C312AB-23E2-475E-BF2B-6B98122112AA}" type="pres">
      <dgm:prSet presAssocID="{E81D7D62-27C7-4C60-8A7A-221273BD976C}" presName="composite" presStyleCnt="0"/>
      <dgm:spPr/>
    </dgm:pt>
    <dgm:pt modelId="{FA9F6935-1ABD-4926-9238-66E1412A5987}" type="pres">
      <dgm:prSet presAssocID="{E81D7D62-27C7-4C60-8A7A-221273BD976C}" presName="ConnectorPoint" presStyleLbl="lnNode1" presStyleIdx="2" presStyleCnt="8"/>
      <dgm:spPr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E9A22B2-4F33-4399-BB8A-92BCA01B3A6B}" type="pres">
      <dgm:prSet presAssocID="{E81D7D62-27C7-4C60-8A7A-221273BD976C}" presName="DropPinPlaceHolder" presStyleCnt="0"/>
      <dgm:spPr/>
    </dgm:pt>
    <dgm:pt modelId="{9152108A-9271-4365-A1FF-AA12131D3238}" type="pres">
      <dgm:prSet presAssocID="{E81D7D62-27C7-4C60-8A7A-221273BD976C}" presName="DropPin" presStyleLbl="alignNode1" presStyleIdx="4" presStyleCnt="16"/>
      <dgm:spPr/>
    </dgm:pt>
    <dgm:pt modelId="{B40E4290-F5D4-4360-A804-12E5281F3C06}" type="pres">
      <dgm:prSet presAssocID="{E81D7D62-27C7-4C60-8A7A-221273BD976C}" presName="Ellipse" presStyleLbl="fgAcc1" presStyleIdx="2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F99C9EC-A523-4995-B13A-2B94FD4CB13F}" type="pres">
      <dgm:prSet presAssocID="{E81D7D62-27C7-4C60-8A7A-221273BD976C}" presName="L2TextContainer" presStyleLbl="revTx" presStyleIdx="2" presStyleCnt="8">
        <dgm:presLayoutVars>
          <dgm:bulletEnabled val="1"/>
        </dgm:presLayoutVars>
      </dgm:prSet>
      <dgm:spPr/>
    </dgm:pt>
    <dgm:pt modelId="{33677E40-AA34-48A0-ADE3-FFB9CB60A8D5}" type="pres">
      <dgm:prSet presAssocID="{E81D7D62-27C7-4C60-8A7A-221273BD976C}" presName="L1TextContainer" presStyleLbl="alignNode1" presStyleIdx="5" presStyleCnt="16" custScaleY="82645" custLinFactNeighborY="-9583">
        <dgm:presLayoutVars>
          <dgm:chMax val="1"/>
          <dgm:chPref val="1"/>
          <dgm:bulletEnabled val="1"/>
        </dgm:presLayoutVars>
      </dgm:prSet>
      <dgm:spPr/>
    </dgm:pt>
    <dgm:pt modelId="{86CBA134-4209-473C-847C-E79D754E1467}" type="pres">
      <dgm:prSet presAssocID="{E81D7D62-27C7-4C60-8A7A-221273BD976C}" presName="ConnectLine" presStyleLbl="sibTrans1D1" presStyleIdx="2" presStyleCnt="8"/>
      <dgm:spPr>
        <a:ln>
          <a:solidFill>
            <a:schemeClr val="accent5">
              <a:lumMod val="75000"/>
            </a:schemeClr>
          </a:solidFill>
        </a:ln>
      </dgm:spPr>
    </dgm:pt>
    <dgm:pt modelId="{31431EF3-93F9-46ED-9551-04CB2003AAB2}" type="pres">
      <dgm:prSet presAssocID="{E81D7D62-27C7-4C60-8A7A-221273BD976C}" presName="EmptyPlaceHolder" presStyleCnt="0"/>
      <dgm:spPr/>
    </dgm:pt>
    <dgm:pt modelId="{0693F501-88DA-4BED-83E0-61AE5D6774A9}" type="pres">
      <dgm:prSet presAssocID="{B0466127-219E-4D1E-ADA2-5BC6C3AA7B52}" presName="spaceBetweenRectangles" presStyleCnt="0"/>
      <dgm:spPr/>
    </dgm:pt>
    <dgm:pt modelId="{C289E773-723C-4361-8FA3-BF58C078973D}" type="pres">
      <dgm:prSet presAssocID="{5EEFD094-AFA9-4FB8-9B15-C1A3C27202CA}" presName="composite" presStyleCnt="0"/>
      <dgm:spPr/>
    </dgm:pt>
    <dgm:pt modelId="{34C0D5E9-8E16-4322-92A8-1FA56647C1DD}" type="pres">
      <dgm:prSet presAssocID="{5EEFD094-AFA9-4FB8-9B15-C1A3C27202CA}" presName="ConnectorPoint" presStyleLbl="lnNode1" presStyleIdx="3" presStyleCnt="8"/>
      <dgm:spPr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0CBE3F0-391E-4AAB-9B20-F79EFBF2E5AB}" type="pres">
      <dgm:prSet presAssocID="{5EEFD094-AFA9-4FB8-9B15-C1A3C27202CA}" presName="DropPinPlaceHolder" presStyleCnt="0"/>
      <dgm:spPr/>
    </dgm:pt>
    <dgm:pt modelId="{83EB6F3F-55F4-4396-90AD-12B76AA36276}" type="pres">
      <dgm:prSet presAssocID="{5EEFD094-AFA9-4FB8-9B15-C1A3C27202CA}" presName="DropPin" presStyleLbl="alignNode1" presStyleIdx="6" presStyleCnt="16"/>
      <dgm:spPr/>
    </dgm:pt>
    <dgm:pt modelId="{BB14004E-6BDE-4320-BF5C-4EA03A307904}" type="pres">
      <dgm:prSet presAssocID="{5EEFD094-AFA9-4FB8-9B15-C1A3C27202CA}" presName="Ellipse" presStyleLbl="fgAcc1" presStyleIdx="3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9D3C3CC-2575-462A-9629-A7981E149558}" type="pres">
      <dgm:prSet presAssocID="{5EEFD094-AFA9-4FB8-9B15-C1A3C27202CA}" presName="L2TextContainer" presStyleLbl="revTx" presStyleIdx="3" presStyleCnt="8">
        <dgm:presLayoutVars>
          <dgm:bulletEnabled val="1"/>
        </dgm:presLayoutVars>
      </dgm:prSet>
      <dgm:spPr/>
    </dgm:pt>
    <dgm:pt modelId="{BB7532C0-B395-47FA-8843-CCCE7B7F0AD0}" type="pres">
      <dgm:prSet presAssocID="{5EEFD094-AFA9-4FB8-9B15-C1A3C27202CA}" presName="L1TextContainer" presStyleLbl="alignNode1" presStyleIdx="7" presStyleCnt="16" custScaleY="110000" custLinFactY="99241" custLinFactNeighborY="100000">
        <dgm:presLayoutVars>
          <dgm:chMax val="1"/>
          <dgm:chPref val="1"/>
          <dgm:bulletEnabled val="1"/>
        </dgm:presLayoutVars>
      </dgm:prSet>
      <dgm:spPr/>
    </dgm:pt>
    <dgm:pt modelId="{727189D0-8662-4E9A-AB57-32FE1608A8BA}" type="pres">
      <dgm:prSet presAssocID="{5EEFD094-AFA9-4FB8-9B15-C1A3C27202CA}" presName="ConnectLine" presStyleLbl="sibTrans1D1" presStyleIdx="3" presStyleCnt="8"/>
      <dgm:spPr>
        <a:ln>
          <a:solidFill>
            <a:schemeClr val="accent5">
              <a:lumMod val="75000"/>
            </a:schemeClr>
          </a:solidFill>
        </a:ln>
      </dgm:spPr>
    </dgm:pt>
    <dgm:pt modelId="{8492BF79-C243-4555-A828-4796A16F3DE2}" type="pres">
      <dgm:prSet presAssocID="{5EEFD094-AFA9-4FB8-9B15-C1A3C27202CA}" presName="EmptyPlaceHolder" presStyleCnt="0"/>
      <dgm:spPr/>
    </dgm:pt>
    <dgm:pt modelId="{4368B5C8-033D-4959-AB73-06DD1DFD994A}" type="pres">
      <dgm:prSet presAssocID="{03E173D8-BA92-47E9-BF63-76E2C1AD7E33}" presName="spaceBetweenRectangles" presStyleCnt="0"/>
      <dgm:spPr/>
    </dgm:pt>
    <dgm:pt modelId="{D69EDB9B-D6D4-4AA8-B15C-BF35CAD147FE}" type="pres">
      <dgm:prSet presAssocID="{0EFC11FF-281A-43A8-BFDF-F0B37479FFCD}" presName="composite" presStyleCnt="0"/>
      <dgm:spPr/>
    </dgm:pt>
    <dgm:pt modelId="{F07B067F-BDF2-4ED6-A3A5-E71E6ED5E852}" type="pres">
      <dgm:prSet presAssocID="{0EFC11FF-281A-43A8-BFDF-F0B37479FFCD}" presName="ConnectorPoint" presStyleLbl="lnNode1" presStyleIdx="4" presStyleCnt="8"/>
      <dgm:spPr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83891F9-D461-4FED-AE96-5E891B1D6322}" type="pres">
      <dgm:prSet presAssocID="{0EFC11FF-281A-43A8-BFDF-F0B37479FFCD}" presName="DropPinPlaceHolder" presStyleCnt="0"/>
      <dgm:spPr/>
    </dgm:pt>
    <dgm:pt modelId="{56AB6339-F767-4C0D-8DA7-5F48435A49E2}" type="pres">
      <dgm:prSet presAssocID="{0EFC11FF-281A-43A8-BFDF-F0B37479FFCD}" presName="DropPin" presStyleLbl="alignNode1" presStyleIdx="8" presStyleCnt="16"/>
      <dgm:spPr/>
    </dgm:pt>
    <dgm:pt modelId="{2571D897-6165-46CA-B75A-65CD377AA64F}" type="pres">
      <dgm:prSet presAssocID="{0EFC11FF-281A-43A8-BFDF-F0B37479FFCD}" presName="Ellipse" presStyleLbl="fgAcc1" presStyleIdx="4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5256FBE-8C53-4611-A98E-940DB6917974}" type="pres">
      <dgm:prSet presAssocID="{0EFC11FF-281A-43A8-BFDF-F0B37479FFCD}" presName="L2TextContainer" presStyleLbl="revTx" presStyleIdx="4" presStyleCnt="8">
        <dgm:presLayoutVars>
          <dgm:bulletEnabled val="1"/>
        </dgm:presLayoutVars>
      </dgm:prSet>
      <dgm:spPr/>
    </dgm:pt>
    <dgm:pt modelId="{189EA931-2D49-49F2-9278-ED9D7B9D13AB}" type="pres">
      <dgm:prSet presAssocID="{0EFC11FF-281A-43A8-BFDF-F0B37479FFCD}" presName="L1TextContainer" presStyleLbl="alignNode1" presStyleIdx="9" presStyleCnt="16" custScaleY="75132" custLinFactNeighborY="-36404">
        <dgm:presLayoutVars>
          <dgm:chMax val="1"/>
          <dgm:chPref val="1"/>
          <dgm:bulletEnabled val="1"/>
        </dgm:presLayoutVars>
      </dgm:prSet>
      <dgm:spPr/>
    </dgm:pt>
    <dgm:pt modelId="{020012FA-8246-4163-A92F-A77B2995F5FF}" type="pres">
      <dgm:prSet presAssocID="{0EFC11FF-281A-43A8-BFDF-F0B37479FFCD}" presName="ConnectLine" presStyleLbl="sibTrans1D1" presStyleIdx="4" presStyleCnt="8"/>
      <dgm:spPr>
        <a:ln>
          <a:solidFill>
            <a:schemeClr val="accent5">
              <a:lumMod val="75000"/>
            </a:schemeClr>
          </a:solidFill>
        </a:ln>
      </dgm:spPr>
    </dgm:pt>
    <dgm:pt modelId="{503B849A-675D-439D-8599-A1836041387B}" type="pres">
      <dgm:prSet presAssocID="{0EFC11FF-281A-43A8-BFDF-F0B37479FFCD}" presName="EmptyPlaceHolder" presStyleCnt="0"/>
      <dgm:spPr/>
    </dgm:pt>
    <dgm:pt modelId="{0F11200C-40A2-4F59-B25F-572D1DBEED11}" type="pres">
      <dgm:prSet presAssocID="{05AC27F7-20DF-46B6-8F31-FCDBF0F8AF9F}" presName="spaceBetweenRectangles" presStyleCnt="0"/>
      <dgm:spPr/>
    </dgm:pt>
    <dgm:pt modelId="{A995C7C2-3F5D-4C27-8843-69C32DE0A6D7}" type="pres">
      <dgm:prSet presAssocID="{80E301F8-3486-4C69-B316-5F5025D8184E}" presName="composite" presStyleCnt="0"/>
      <dgm:spPr/>
    </dgm:pt>
    <dgm:pt modelId="{F4529B6A-8C9F-4E34-87FB-18C7C2B859AB}" type="pres">
      <dgm:prSet presAssocID="{80E301F8-3486-4C69-B316-5F5025D8184E}" presName="ConnectorPoint" presStyleLbl="lnNode1" presStyleIdx="5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76DFBE2-0252-485C-AC1D-3B697F38B254}" type="pres">
      <dgm:prSet presAssocID="{80E301F8-3486-4C69-B316-5F5025D8184E}" presName="DropPinPlaceHolder" presStyleCnt="0"/>
      <dgm:spPr/>
    </dgm:pt>
    <dgm:pt modelId="{E8F87926-7DE2-4BF4-9918-F00B1122428A}" type="pres">
      <dgm:prSet presAssocID="{80E301F8-3486-4C69-B316-5F5025D8184E}" presName="DropPin" presStyleLbl="alignNode1" presStyleIdx="10" presStyleCnt="16"/>
      <dgm:spPr/>
    </dgm:pt>
    <dgm:pt modelId="{12736207-C7F8-4025-A120-804435CB2870}" type="pres">
      <dgm:prSet presAssocID="{80E301F8-3486-4C69-B316-5F5025D8184E}" presName="Ellipse" presStyleLbl="fgAcc1" presStyleIdx="5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B02814E-EF1F-46A9-8FA7-3367A9306A4C}" type="pres">
      <dgm:prSet presAssocID="{80E301F8-3486-4C69-B316-5F5025D8184E}" presName="L2TextContainer" presStyleLbl="revTx" presStyleIdx="5" presStyleCnt="8">
        <dgm:presLayoutVars>
          <dgm:bulletEnabled val="1"/>
        </dgm:presLayoutVars>
      </dgm:prSet>
      <dgm:spPr/>
    </dgm:pt>
    <dgm:pt modelId="{39748953-D7D4-4A79-A4BD-66E51B91CB1D}" type="pres">
      <dgm:prSet presAssocID="{80E301F8-3486-4C69-B316-5F5025D8184E}" presName="L1TextContainer" presStyleLbl="alignNode1" presStyleIdx="11" presStyleCnt="16" custScaleY="110000" custLinFactY="99241" custLinFactNeighborY="100000">
        <dgm:presLayoutVars>
          <dgm:chMax val="1"/>
          <dgm:chPref val="1"/>
          <dgm:bulletEnabled val="1"/>
        </dgm:presLayoutVars>
      </dgm:prSet>
      <dgm:spPr/>
    </dgm:pt>
    <dgm:pt modelId="{0EA5E0D1-194E-473D-9530-7FC906EF920A}" type="pres">
      <dgm:prSet presAssocID="{80E301F8-3486-4C69-B316-5F5025D8184E}" presName="ConnectLine" presStyleLbl="sibTrans1D1" presStyleIdx="5" presStyleCnt="8"/>
      <dgm:spPr/>
    </dgm:pt>
    <dgm:pt modelId="{98B01FA3-C702-4B0D-BBC7-0DECB577045C}" type="pres">
      <dgm:prSet presAssocID="{80E301F8-3486-4C69-B316-5F5025D8184E}" presName="EmptyPlaceHolder" presStyleCnt="0"/>
      <dgm:spPr/>
    </dgm:pt>
    <dgm:pt modelId="{D1523463-C6A0-4B1A-8705-9E38461D3506}" type="pres">
      <dgm:prSet presAssocID="{9E7579BF-7888-446A-9CD8-1EEC0343ECA8}" presName="spaceBetweenRectangles" presStyleCnt="0"/>
      <dgm:spPr/>
    </dgm:pt>
    <dgm:pt modelId="{642BF397-816B-42F0-A080-CFB7724989BC}" type="pres">
      <dgm:prSet presAssocID="{9C6A7E38-5223-4499-9EBD-A06DCCEED719}" presName="composite" presStyleCnt="0"/>
      <dgm:spPr/>
    </dgm:pt>
    <dgm:pt modelId="{92588FF9-9DD5-4734-905A-4B04ACAADD8B}" type="pres">
      <dgm:prSet presAssocID="{9C6A7E38-5223-4499-9EBD-A06DCCEED719}" presName="ConnectorPoint" presStyleLbl="lnNode1" presStyleIdx="6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F2144AA-F00D-4634-82AC-C9D9E18D9568}" type="pres">
      <dgm:prSet presAssocID="{9C6A7E38-5223-4499-9EBD-A06DCCEED719}" presName="DropPinPlaceHolder" presStyleCnt="0"/>
      <dgm:spPr/>
    </dgm:pt>
    <dgm:pt modelId="{8196C26C-865F-4949-ABE4-07AE11D4ABAE}" type="pres">
      <dgm:prSet presAssocID="{9C6A7E38-5223-4499-9EBD-A06DCCEED719}" presName="DropPin" presStyleLbl="alignNode1" presStyleIdx="12" presStyleCnt="16"/>
      <dgm:spPr/>
    </dgm:pt>
    <dgm:pt modelId="{AB92E3AA-AD4D-4EDA-95EF-074B98875F94}" type="pres">
      <dgm:prSet presAssocID="{9C6A7E38-5223-4499-9EBD-A06DCCEED719}" presName="Ellipse" presStyleLbl="fgAcc1" presStyleIdx="6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E873A5B-C861-4B58-806E-9BCFEC89D8E6}" type="pres">
      <dgm:prSet presAssocID="{9C6A7E38-5223-4499-9EBD-A06DCCEED719}" presName="L2TextContainer" presStyleLbl="revTx" presStyleIdx="6" presStyleCnt="8">
        <dgm:presLayoutVars>
          <dgm:bulletEnabled val="1"/>
        </dgm:presLayoutVars>
      </dgm:prSet>
      <dgm:spPr/>
    </dgm:pt>
    <dgm:pt modelId="{1F829902-A387-4BD4-9CF8-DF4EA634EA5D}" type="pres">
      <dgm:prSet presAssocID="{9C6A7E38-5223-4499-9EBD-A06DCCEED719}" presName="L1TextContainer" presStyleLbl="alignNode1" presStyleIdx="13" presStyleCnt="16" custScaleY="75132" custLinFactNeighborY="-36404">
        <dgm:presLayoutVars>
          <dgm:chMax val="1"/>
          <dgm:chPref val="1"/>
          <dgm:bulletEnabled val="1"/>
        </dgm:presLayoutVars>
      </dgm:prSet>
      <dgm:spPr/>
    </dgm:pt>
    <dgm:pt modelId="{70B73110-0BAD-425A-AC04-32E613E0333A}" type="pres">
      <dgm:prSet presAssocID="{9C6A7E38-5223-4499-9EBD-A06DCCEED719}" presName="ConnectLine" presStyleLbl="sibTrans1D1" presStyleIdx="6" presStyleCnt="8"/>
      <dgm:spPr/>
    </dgm:pt>
    <dgm:pt modelId="{7A9E7AD2-EDEC-4130-B748-7A4BDA14E755}" type="pres">
      <dgm:prSet presAssocID="{9C6A7E38-5223-4499-9EBD-A06DCCEED719}" presName="EmptyPlaceHolder" presStyleCnt="0"/>
      <dgm:spPr/>
    </dgm:pt>
    <dgm:pt modelId="{31F0B17D-2AE9-470B-A8BD-0638866221CF}" type="pres">
      <dgm:prSet presAssocID="{B0D9CB75-E9B7-49F9-9E67-3FE5A88CD04A}" presName="spaceBetweenRectangles" presStyleCnt="0"/>
      <dgm:spPr/>
    </dgm:pt>
    <dgm:pt modelId="{D3A90E38-0802-4D17-B64E-BF7003BEA547}" type="pres">
      <dgm:prSet presAssocID="{09724554-8EE2-4888-822F-0DC2BD1160D7}" presName="composite" presStyleCnt="0"/>
      <dgm:spPr/>
    </dgm:pt>
    <dgm:pt modelId="{E044D6F9-432B-4DA3-A35A-FA2D76F3E701}" type="pres">
      <dgm:prSet presAssocID="{09724554-8EE2-4888-822F-0DC2BD1160D7}" presName="ConnectorPoint" presStyleLbl="lnNode1" presStyleIdx="7" presStyleCnt="8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A8BECD5-ED06-40B4-A47E-1BD2846FF82F}" type="pres">
      <dgm:prSet presAssocID="{09724554-8EE2-4888-822F-0DC2BD1160D7}" presName="DropPinPlaceHolder" presStyleCnt="0"/>
      <dgm:spPr/>
    </dgm:pt>
    <dgm:pt modelId="{A33E6B42-F3C1-4D4E-B6F1-942E0EFA58D4}" type="pres">
      <dgm:prSet presAssocID="{09724554-8EE2-4888-822F-0DC2BD1160D7}" presName="DropPin" presStyleLbl="alignNode1" presStyleIdx="14" presStyleCnt="16"/>
      <dgm:spPr/>
    </dgm:pt>
    <dgm:pt modelId="{B2E834B9-427C-4D03-81FF-FDA6159200D9}" type="pres">
      <dgm:prSet presAssocID="{09724554-8EE2-4888-822F-0DC2BD1160D7}" presName="Ellipse" presStyleLbl="fgAcc1" presStyleIdx="7" presStyleCnt="8"/>
      <dgm:spPr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655BA47E-CA42-4E3E-82CF-12D98B3C7641}" type="pres">
      <dgm:prSet presAssocID="{09724554-8EE2-4888-822F-0DC2BD1160D7}" presName="L2TextContainer" presStyleLbl="revTx" presStyleIdx="7" presStyleCnt="8">
        <dgm:presLayoutVars>
          <dgm:bulletEnabled val="1"/>
        </dgm:presLayoutVars>
      </dgm:prSet>
      <dgm:spPr/>
    </dgm:pt>
    <dgm:pt modelId="{0E53F6EF-F485-4CCD-BCC8-610195F92369}" type="pres">
      <dgm:prSet presAssocID="{09724554-8EE2-4888-822F-0DC2BD1160D7}" presName="L1TextContainer" presStyleLbl="alignNode1" presStyleIdx="15" presStyleCnt="16" custLinFactY="74777" custLinFactNeighborX="-6467" custLinFactNeighborY="100000">
        <dgm:presLayoutVars>
          <dgm:chMax val="1"/>
          <dgm:chPref val="1"/>
          <dgm:bulletEnabled val="1"/>
        </dgm:presLayoutVars>
      </dgm:prSet>
      <dgm:spPr/>
    </dgm:pt>
    <dgm:pt modelId="{28E41B9F-E4E5-46DA-B59C-40D757457D9F}" type="pres">
      <dgm:prSet presAssocID="{09724554-8EE2-4888-822F-0DC2BD1160D7}" presName="ConnectLine" presStyleLbl="sibTrans1D1" presStyleIdx="7" presStyleCnt="8"/>
      <dgm:spPr/>
    </dgm:pt>
    <dgm:pt modelId="{B8CA81E8-EA07-401B-850D-10B757321BE6}" type="pres">
      <dgm:prSet presAssocID="{09724554-8EE2-4888-822F-0DC2BD1160D7}" presName="EmptyPlaceHolder" presStyleCnt="0"/>
      <dgm:spPr/>
    </dgm:pt>
  </dgm:ptLst>
  <dgm:cxnLst>
    <dgm:cxn modelId="{7856B904-2207-48B0-99D9-5BC70D85BD4A}" type="presOf" srcId="{80E301F8-3486-4C69-B316-5F5025D8184E}" destId="{39748953-D7D4-4A79-A4BD-66E51B91CB1D}" srcOrd="0" destOrd="0" presId="urn:microsoft.com/office/officeart/2024/3/layout/SimpleTimelineDefaultVariant"/>
    <dgm:cxn modelId="{6A006E11-74DA-4ACC-BE9B-BA169D816A65}" type="presOf" srcId="{CA632AB8-68BD-4542-AE07-552ABC11C17B}" destId="{87F13208-D35E-4DFF-8F35-DF2BA7FA31DC}" srcOrd="0" destOrd="0" presId="urn:microsoft.com/office/officeart/2024/3/layout/SimpleTimelineDefaultVariant"/>
    <dgm:cxn modelId="{9CCF3318-516F-4170-A310-E4AB56138883}" type="presOf" srcId="{1495A6C4-6854-4B97-BCAA-5B445831109F}" destId="{9AA2B8AE-4B46-4D11-B9D2-8A0C0461955D}" srcOrd="0" destOrd="0" presId="urn:microsoft.com/office/officeart/2024/3/layout/SimpleTimelineDefaultVariant"/>
    <dgm:cxn modelId="{362A1A1E-A9B6-4318-95EA-498EC8C6B372}" srcId="{CA632AB8-68BD-4542-AE07-552ABC11C17B}" destId="{E81D7D62-27C7-4C60-8A7A-221273BD976C}" srcOrd="2" destOrd="0" parTransId="{13231921-8F49-4DEB-9277-D03A8D8AC529}" sibTransId="{B0466127-219E-4D1E-ADA2-5BC6C3AA7B52}"/>
    <dgm:cxn modelId="{CF87E522-C4F3-4B51-A094-4824F2691E23}" srcId="{1495A6C4-6854-4B97-BCAA-5B445831109F}" destId="{4B1516E1-7012-45C2-A0C9-B182BA2DD519}" srcOrd="0" destOrd="0" parTransId="{23987B0C-4ABA-413B-BB7E-8404A7CED9EA}" sibTransId="{FFDE95BB-6CC9-453B-85AD-47380DB70576}"/>
    <dgm:cxn modelId="{9AD54D32-416B-4B09-91CF-426E701D9370}" srcId="{CA632AB8-68BD-4542-AE07-552ABC11C17B}" destId="{09724554-8EE2-4888-822F-0DC2BD1160D7}" srcOrd="7" destOrd="0" parTransId="{B295C373-1889-4066-A9A2-452EF35202C0}" sibTransId="{1AEA7919-30B9-4AAC-923C-EBC341D69D7F}"/>
    <dgm:cxn modelId="{6F35A635-D486-4570-936E-9A006C7ED895}" srcId="{842D53FE-F3A5-461B-93D2-519408AAEDD0}" destId="{2361B16C-8487-4B65-ACF1-0B0AB8CC77BC}" srcOrd="0" destOrd="0" parTransId="{360083EA-6715-4071-878C-3AADCEC0D467}" sibTransId="{E57B0464-7370-4A67-A191-0693DFB8833D}"/>
    <dgm:cxn modelId="{A2ACB940-A0C6-46B3-B32B-DC2EF29F91D1}" srcId="{CA632AB8-68BD-4542-AE07-552ABC11C17B}" destId="{9C6A7E38-5223-4499-9EBD-A06DCCEED719}" srcOrd="6" destOrd="0" parTransId="{DDB7DBA5-4371-4437-A6EA-02FBB1E64351}" sibTransId="{B0D9CB75-E9B7-49F9-9E67-3FE5A88CD04A}"/>
    <dgm:cxn modelId="{E471AB5E-5A92-4875-AEF3-E90F6FDCEB27}" type="presOf" srcId="{E81D7D62-27C7-4C60-8A7A-221273BD976C}" destId="{33677E40-AA34-48A0-ADE3-FFB9CB60A8D5}" srcOrd="0" destOrd="0" presId="urn:microsoft.com/office/officeart/2024/3/layout/SimpleTimelineDefaultVariant"/>
    <dgm:cxn modelId="{03195968-675F-4B2E-8246-7B1C0357B9B0}" type="presOf" srcId="{842D53FE-F3A5-461B-93D2-519408AAEDD0}" destId="{9BE1ABAE-23EF-457B-88D6-F79A2BA46737}" srcOrd="0" destOrd="0" presId="urn:microsoft.com/office/officeart/2024/3/layout/SimpleTimelineDefaultVariant"/>
    <dgm:cxn modelId="{A5C4D554-DDC7-4707-9A35-3EB994286081}" type="presOf" srcId="{2361B16C-8487-4B65-ACF1-0B0AB8CC77BC}" destId="{4E1060F8-1EA9-4447-814D-902FE2C96318}" srcOrd="0" destOrd="0" presId="urn:microsoft.com/office/officeart/2024/3/layout/SimpleTimelineDefaultVariant"/>
    <dgm:cxn modelId="{FB2BDE74-A4A7-4919-8CFE-4180A855E8B6}" type="presOf" srcId="{5EEFD094-AFA9-4FB8-9B15-C1A3C27202CA}" destId="{BB7532C0-B395-47FA-8843-CCCE7B7F0AD0}" srcOrd="0" destOrd="0" presId="urn:microsoft.com/office/officeart/2024/3/layout/SimpleTimelineDefaultVariant"/>
    <dgm:cxn modelId="{A139DE74-9268-4E88-8D36-EE163B3A5E24}" type="presOf" srcId="{4B1516E1-7012-45C2-A0C9-B182BA2DD519}" destId="{A0EF2E9E-8EC1-44FE-9425-A9ECD6BD8FB4}" srcOrd="0" destOrd="0" presId="urn:microsoft.com/office/officeart/2024/3/layout/SimpleTimelineDefaultVariant"/>
    <dgm:cxn modelId="{6ECC1C8D-CDAF-4963-9337-D847BD8E920B}" srcId="{CA632AB8-68BD-4542-AE07-552ABC11C17B}" destId="{0EFC11FF-281A-43A8-BFDF-F0B37479FFCD}" srcOrd="4" destOrd="0" parTransId="{524FE90D-C443-4EB4-8E8A-997FF6C9B5C0}" sibTransId="{05AC27F7-20DF-46B6-8F31-FCDBF0F8AF9F}"/>
    <dgm:cxn modelId="{50C23C8D-4F99-4913-9EE1-10972EA28DE5}" type="presOf" srcId="{0EFC11FF-281A-43A8-BFDF-F0B37479FFCD}" destId="{189EA931-2D49-49F2-9278-ED9D7B9D13AB}" srcOrd="0" destOrd="0" presId="urn:microsoft.com/office/officeart/2024/3/layout/SimpleTimelineDefaultVariant"/>
    <dgm:cxn modelId="{845FDFAB-1B96-4B61-964E-7F1470D2C795}" type="presOf" srcId="{09724554-8EE2-4888-822F-0DC2BD1160D7}" destId="{0E53F6EF-F485-4CCD-BCC8-610195F92369}" srcOrd="0" destOrd="0" presId="urn:microsoft.com/office/officeart/2024/3/layout/SimpleTimelineDefaultVariant"/>
    <dgm:cxn modelId="{3186E9AD-3AC1-418C-8D62-440FEC967055}" srcId="{CA632AB8-68BD-4542-AE07-552ABC11C17B}" destId="{80E301F8-3486-4C69-B316-5F5025D8184E}" srcOrd="5" destOrd="0" parTransId="{C3B3B3CF-5801-4577-9548-BD87EE429084}" sibTransId="{9E7579BF-7888-446A-9CD8-1EEC0343ECA8}"/>
    <dgm:cxn modelId="{576054D6-56FA-42B8-BF68-AEF6D84A6699}" srcId="{CA632AB8-68BD-4542-AE07-552ABC11C17B}" destId="{842D53FE-F3A5-461B-93D2-519408AAEDD0}" srcOrd="0" destOrd="0" parTransId="{D7F6EE32-ED02-4D35-9F9B-3CE4B66D8F03}" sibTransId="{C207DDFD-36A1-43FD-A5AF-1D6DCD040206}"/>
    <dgm:cxn modelId="{CABAF6D8-A0C2-4E7C-8506-B4478666D92E}" srcId="{CA632AB8-68BD-4542-AE07-552ABC11C17B}" destId="{1495A6C4-6854-4B97-BCAA-5B445831109F}" srcOrd="1" destOrd="0" parTransId="{CEFBB4EA-1887-45AF-92CE-B6200D475E51}" sibTransId="{324E26F6-6A86-4BEE-9DB1-CD258B571493}"/>
    <dgm:cxn modelId="{7D176BF2-62F1-4DF3-887C-A92C53169548}" srcId="{CA632AB8-68BD-4542-AE07-552ABC11C17B}" destId="{5EEFD094-AFA9-4FB8-9B15-C1A3C27202CA}" srcOrd="3" destOrd="0" parTransId="{DAECF925-AE34-419A-9851-DC8DF9CF3015}" sibTransId="{03E173D8-BA92-47E9-BF63-76E2C1AD7E33}"/>
    <dgm:cxn modelId="{56DE86FD-6B2A-4C18-B60C-34306D7DF5B6}" type="presOf" srcId="{9C6A7E38-5223-4499-9EBD-A06DCCEED719}" destId="{1F829902-A387-4BD4-9CF8-DF4EA634EA5D}" srcOrd="0" destOrd="0" presId="urn:microsoft.com/office/officeart/2024/3/layout/SimpleTimelineDefaultVariant"/>
    <dgm:cxn modelId="{55E40E4D-4963-443E-99D2-8D3396531AA3}" type="presParOf" srcId="{87F13208-D35E-4DFF-8F35-DF2BA7FA31DC}" destId="{27102BC2-A2CD-49C9-A041-4B14EF3162A9}" srcOrd="0" destOrd="0" presId="urn:microsoft.com/office/officeart/2024/3/layout/SimpleTimelineDefaultVariant"/>
    <dgm:cxn modelId="{CABC19FF-031F-42D5-A29D-F6A9DF7C2FF7}" type="presParOf" srcId="{87F13208-D35E-4DFF-8F35-DF2BA7FA31DC}" destId="{409CB47D-E922-4353-9520-028902E44F2A}" srcOrd="1" destOrd="0" presId="urn:microsoft.com/office/officeart/2024/3/layout/SimpleTimelineDefaultVariant"/>
    <dgm:cxn modelId="{5012E5C0-308C-4D88-98C6-B59C34BB2371}" type="presParOf" srcId="{409CB47D-E922-4353-9520-028902E44F2A}" destId="{478938AF-1448-4DAC-A4A7-DF982F6EBB61}" srcOrd="0" destOrd="0" presId="urn:microsoft.com/office/officeart/2024/3/layout/SimpleTimelineDefaultVariant"/>
    <dgm:cxn modelId="{4793FCE4-EA01-46AC-A572-2C35FBC9C2AE}" type="presParOf" srcId="{478938AF-1448-4DAC-A4A7-DF982F6EBB61}" destId="{F6F64D23-AEB6-4C16-A6F5-4EF223BB3C2D}" srcOrd="0" destOrd="0" presId="urn:microsoft.com/office/officeart/2024/3/layout/SimpleTimelineDefaultVariant"/>
    <dgm:cxn modelId="{8E9F2E8E-BA63-40A5-AF5F-6C5C94E95068}" type="presParOf" srcId="{478938AF-1448-4DAC-A4A7-DF982F6EBB61}" destId="{FBC4063E-0599-4873-98BF-AADD62A41ED2}" srcOrd="1" destOrd="0" presId="urn:microsoft.com/office/officeart/2024/3/layout/SimpleTimelineDefaultVariant"/>
    <dgm:cxn modelId="{EACB9826-EB20-4A9F-806C-B57932E5AA55}" type="presParOf" srcId="{FBC4063E-0599-4873-98BF-AADD62A41ED2}" destId="{88D1EB87-5E3B-4E27-951C-A97EB11EADDC}" srcOrd="0" destOrd="0" presId="urn:microsoft.com/office/officeart/2024/3/layout/SimpleTimelineDefaultVariant"/>
    <dgm:cxn modelId="{7A8FD6EE-B60F-4CC3-A932-B4A0425E033E}" type="presParOf" srcId="{FBC4063E-0599-4873-98BF-AADD62A41ED2}" destId="{7F5D57E2-2F11-4DEF-A85D-FDE553BF6C38}" srcOrd="1" destOrd="0" presId="urn:microsoft.com/office/officeart/2024/3/layout/SimpleTimelineDefaultVariant"/>
    <dgm:cxn modelId="{9D2549AB-0C54-4974-9154-27D6FDA4FFC9}" type="presParOf" srcId="{478938AF-1448-4DAC-A4A7-DF982F6EBB61}" destId="{4E1060F8-1EA9-4447-814D-902FE2C96318}" srcOrd="2" destOrd="0" presId="urn:microsoft.com/office/officeart/2024/3/layout/SimpleTimelineDefaultVariant"/>
    <dgm:cxn modelId="{56AAF624-28A3-4D7B-9B1B-EF2275E3AF15}" type="presParOf" srcId="{478938AF-1448-4DAC-A4A7-DF982F6EBB61}" destId="{9BE1ABAE-23EF-457B-88D6-F79A2BA46737}" srcOrd="3" destOrd="0" presId="urn:microsoft.com/office/officeart/2024/3/layout/SimpleTimelineDefaultVariant"/>
    <dgm:cxn modelId="{B9CC466E-422B-4E9C-B9BA-8946B782637B}" type="presParOf" srcId="{478938AF-1448-4DAC-A4A7-DF982F6EBB61}" destId="{FD897880-9166-4D14-B11F-684E85F6B6D1}" srcOrd="4" destOrd="0" presId="urn:microsoft.com/office/officeart/2024/3/layout/SimpleTimelineDefaultVariant"/>
    <dgm:cxn modelId="{D9B37929-8695-4971-BE5F-148A6369424F}" type="presParOf" srcId="{478938AF-1448-4DAC-A4A7-DF982F6EBB61}" destId="{BB99BB4C-6F6D-4444-B551-ADC12B73575C}" srcOrd="5" destOrd="0" presId="urn:microsoft.com/office/officeart/2024/3/layout/SimpleTimelineDefaultVariant"/>
    <dgm:cxn modelId="{6047E15D-B745-4703-BA42-639755E58157}" type="presParOf" srcId="{409CB47D-E922-4353-9520-028902E44F2A}" destId="{8206EF94-F200-4F31-95BB-5A0941C9C3CA}" srcOrd="1" destOrd="0" presId="urn:microsoft.com/office/officeart/2024/3/layout/SimpleTimelineDefaultVariant"/>
    <dgm:cxn modelId="{3CCE2B1D-3369-4517-9AB4-E146F04E6A4D}" type="presParOf" srcId="{409CB47D-E922-4353-9520-028902E44F2A}" destId="{33B4BE44-132E-47E2-BF9B-A18604C60010}" srcOrd="2" destOrd="0" presId="urn:microsoft.com/office/officeart/2024/3/layout/SimpleTimelineDefaultVariant"/>
    <dgm:cxn modelId="{5E1B16CF-FA5F-438C-AF89-BECE891DB92B}" type="presParOf" srcId="{33B4BE44-132E-47E2-BF9B-A18604C60010}" destId="{B22514BD-E90B-4B8B-B80B-FDE3CB121BB8}" srcOrd="0" destOrd="0" presId="urn:microsoft.com/office/officeart/2024/3/layout/SimpleTimelineDefaultVariant"/>
    <dgm:cxn modelId="{C35C5BCF-2BD5-4E4D-B85E-D67FA4ACCDB8}" type="presParOf" srcId="{33B4BE44-132E-47E2-BF9B-A18604C60010}" destId="{7D3BF832-EEC7-46BE-B385-76BACD4AEE5C}" srcOrd="1" destOrd="0" presId="urn:microsoft.com/office/officeart/2024/3/layout/SimpleTimelineDefaultVariant"/>
    <dgm:cxn modelId="{4A74E1B9-233A-4498-B245-8BC10B4C6104}" type="presParOf" srcId="{7D3BF832-EEC7-46BE-B385-76BACD4AEE5C}" destId="{4F925B25-CCD3-4661-9DBA-67C86C2150DE}" srcOrd="0" destOrd="0" presId="urn:microsoft.com/office/officeart/2024/3/layout/SimpleTimelineDefaultVariant"/>
    <dgm:cxn modelId="{6BE79156-70F6-4DFB-B8FD-13A71F906F3A}" type="presParOf" srcId="{7D3BF832-EEC7-46BE-B385-76BACD4AEE5C}" destId="{CA948576-6E7C-465A-8E59-99C30D140D51}" srcOrd="1" destOrd="0" presId="urn:microsoft.com/office/officeart/2024/3/layout/SimpleTimelineDefaultVariant"/>
    <dgm:cxn modelId="{658B0CDB-5E7C-4FDE-B5B7-2DD87F7D28C6}" type="presParOf" srcId="{33B4BE44-132E-47E2-BF9B-A18604C60010}" destId="{A0EF2E9E-8EC1-44FE-9425-A9ECD6BD8FB4}" srcOrd="2" destOrd="0" presId="urn:microsoft.com/office/officeart/2024/3/layout/SimpleTimelineDefaultVariant"/>
    <dgm:cxn modelId="{E22CF664-AD1F-43E9-900D-F2FFBD287965}" type="presParOf" srcId="{33B4BE44-132E-47E2-BF9B-A18604C60010}" destId="{9AA2B8AE-4B46-4D11-B9D2-8A0C0461955D}" srcOrd="3" destOrd="0" presId="urn:microsoft.com/office/officeart/2024/3/layout/SimpleTimelineDefaultVariant"/>
    <dgm:cxn modelId="{0193D888-2D49-494B-B68D-33425D3A31DD}" type="presParOf" srcId="{33B4BE44-132E-47E2-BF9B-A18604C60010}" destId="{9584A77F-6807-486A-AEC8-63C6318A63EE}" srcOrd="4" destOrd="0" presId="urn:microsoft.com/office/officeart/2024/3/layout/SimpleTimelineDefaultVariant"/>
    <dgm:cxn modelId="{3ABBBD52-D6EC-4849-8C24-6C153577470D}" type="presParOf" srcId="{33B4BE44-132E-47E2-BF9B-A18604C60010}" destId="{D760D24B-59A2-4715-BB55-718364E13E04}" srcOrd="5" destOrd="0" presId="urn:microsoft.com/office/officeart/2024/3/layout/SimpleTimelineDefaultVariant"/>
    <dgm:cxn modelId="{937904DD-F309-40F2-B3CE-AFD651B94798}" type="presParOf" srcId="{409CB47D-E922-4353-9520-028902E44F2A}" destId="{CB62363A-4AE0-4D4E-A64B-E7CE60CED6EB}" srcOrd="3" destOrd="0" presId="urn:microsoft.com/office/officeart/2024/3/layout/SimpleTimelineDefaultVariant"/>
    <dgm:cxn modelId="{3E96A1A3-C97D-4FDE-A7D7-0F0DB8D842F5}" type="presParOf" srcId="{409CB47D-E922-4353-9520-028902E44F2A}" destId="{F2C312AB-23E2-475E-BF2B-6B98122112AA}" srcOrd="4" destOrd="0" presId="urn:microsoft.com/office/officeart/2024/3/layout/SimpleTimelineDefaultVariant"/>
    <dgm:cxn modelId="{BEA99A04-AB22-4C95-8413-AD828298B701}" type="presParOf" srcId="{F2C312AB-23E2-475E-BF2B-6B98122112AA}" destId="{FA9F6935-1ABD-4926-9238-66E1412A5987}" srcOrd="0" destOrd="0" presId="urn:microsoft.com/office/officeart/2024/3/layout/SimpleTimelineDefaultVariant"/>
    <dgm:cxn modelId="{16F5313A-DEC5-4738-AF3B-C0DA94A70690}" type="presParOf" srcId="{F2C312AB-23E2-475E-BF2B-6B98122112AA}" destId="{CE9A22B2-4F33-4399-BB8A-92BCA01B3A6B}" srcOrd="1" destOrd="0" presId="urn:microsoft.com/office/officeart/2024/3/layout/SimpleTimelineDefaultVariant"/>
    <dgm:cxn modelId="{9B5B4170-CCFE-47A9-AF57-753AEEB4FEFF}" type="presParOf" srcId="{CE9A22B2-4F33-4399-BB8A-92BCA01B3A6B}" destId="{9152108A-9271-4365-A1FF-AA12131D3238}" srcOrd="0" destOrd="0" presId="urn:microsoft.com/office/officeart/2024/3/layout/SimpleTimelineDefaultVariant"/>
    <dgm:cxn modelId="{77E95465-DA24-4104-B7BB-D41DAE82F3B4}" type="presParOf" srcId="{CE9A22B2-4F33-4399-BB8A-92BCA01B3A6B}" destId="{B40E4290-F5D4-4360-A804-12E5281F3C06}" srcOrd="1" destOrd="0" presId="urn:microsoft.com/office/officeart/2024/3/layout/SimpleTimelineDefaultVariant"/>
    <dgm:cxn modelId="{C82430E9-A9F8-48F3-A4E5-2295BC1BD5DA}" type="presParOf" srcId="{F2C312AB-23E2-475E-BF2B-6B98122112AA}" destId="{CF99C9EC-A523-4995-B13A-2B94FD4CB13F}" srcOrd="2" destOrd="0" presId="urn:microsoft.com/office/officeart/2024/3/layout/SimpleTimelineDefaultVariant"/>
    <dgm:cxn modelId="{B6BB1C20-0873-4CA5-8A28-2207A457FA93}" type="presParOf" srcId="{F2C312AB-23E2-475E-BF2B-6B98122112AA}" destId="{33677E40-AA34-48A0-ADE3-FFB9CB60A8D5}" srcOrd="3" destOrd="0" presId="urn:microsoft.com/office/officeart/2024/3/layout/SimpleTimelineDefaultVariant"/>
    <dgm:cxn modelId="{9A3D9C26-BE24-4415-8C58-BF27891BBE80}" type="presParOf" srcId="{F2C312AB-23E2-475E-BF2B-6B98122112AA}" destId="{86CBA134-4209-473C-847C-E79D754E1467}" srcOrd="4" destOrd="0" presId="urn:microsoft.com/office/officeart/2024/3/layout/SimpleTimelineDefaultVariant"/>
    <dgm:cxn modelId="{D02B03C6-7892-45B3-A13A-73E12AD2E06F}" type="presParOf" srcId="{F2C312AB-23E2-475E-BF2B-6B98122112AA}" destId="{31431EF3-93F9-46ED-9551-04CB2003AAB2}" srcOrd="5" destOrd="0" presId="urn:microsoft.com/office/officeart/2024/3/layout/SimpleTimelineDefaultVariant"/>
    <dgm:cxn modelId="{FAB03BEA-F6F4-4371-9D11-9EE919158F66}" type="presParOf" srcId="{409CB47D-E922-4353-9520-028902E44F2A}" destId="{0693F501-88DA-4BED-83E0-61AE5D6774A9}" srcOrd="5" destOrd="0" presId="urn:microsoft.com/office/officeart/2024/3/layout/SimpleTimelineDefaultVariant"/>
    <dgm:cxn modelId="{8D7F3710-DCFA-4C27-8B95-38334BD7BE63}" type="presParOf" srcId="{409CB47D-E922-4353-9520-028902E44F2A}" destId="{C289E773-723C-4361-8FA3-BF58C078973D}" srcOrd="6" destOrd="0" presId="urn:microsoft.com/office/officeart/2024/3/layout/SimpleTimelineDefaultVariant"/>
    <dgm:cxn modelId="{995F1D49-360D-43C2-88E9-60B4A0D30808}" type="presParOf" srcId="{C289E773-723C-4361-8FA3-BF58C078973D}" destId="{34C0D5E9-8E16-4322-92A8-1FA56647C1DD}" srcOrd="0" destOrd="0" presId="urn:microsoft.com/office/officeart/2024/3/layout/SimpleTimelineDefaultVariant"/>
    <dgm:cxn modelId="{761DFDA0-324F-4F1F-A9AF-E4F0DBC7CACA}" type="presParOf" srcId="{C289E773-723C-4361-8FA3-BF58C078973D}" destId="{80CBE3F0-391E-4AAB-9B20-F79EFBF2E5AB}" srcOrd="1" destOrd="0" presId="urn:microsoft.com/office/officeart/2024/3/layout/SimpleTimelineDefaultVariant"/>
    <dgm:cxn modelId="{FC818B98-6686-4210-9B5E-08FB8236CD63}" type="presParOf" srcId="{80CBE3F0-391E-4AAB-9B20-F79EFBF2E5AB}" destId="{83EB6F3F-55F4-4396-90AD-12B76AA36276}" srcOrd="0" destOrd="0" presId="urn:microsoft.com/office/officeart/2024/3/layout/SimpleTimelineDefaultVariant"/>
    <dgm:cxn modelId="{5B676E20-6E17-4BE9-97C7-8033E78C2749}" type="presParOf" srcId="{80CBE3F0-391E-4AAB-9B20-F79EFBF2E5AB}" destId="{BB14004E-6BDE-4320-BF5C-4EA03A307904}" srcOrd="1" destOrd="0" presId="urn:microsoft.com/office/officeart/2024/3/layout/SimpleTimelineDefaultVariant"/>
    <dgm:cxn modelId="{5A1D9B06-D879-448C-9152-25CD3D95EBCA}" type="presParOf" srcId="{C289E773-723C-4361-8FA3-BF58C078973D}" destId="{79D3C3CC-2575-462A-9629-A7981E149558}" srcOrd="2" destOrd="0" presId="urn:microsoft.com/office/officeart/2024/3/layout/SimpleTimelineDefaultVariant"/>
    <dgm:cxn modelId="{EA370C71-7B8C-4F89-804D-CCD02758D851}" type="presParOf" srcId="{C289E773-723C-4361-8FA3-BF58C078973D}" destId="{BB7532C0-B395-47FA-8843-CCCE7B7F0AD0}" srcOrd="3" destOrd="0" presId="urn:microsoft.com/office/officeart/2024/3/layout/SimpleTimelineDefaultVariant"/>
    <dgm:cxn modelId="{6A0446A7-F906-4E56-86CA-4AC2E44F0D00}" type="presParOf" srcId="{C289E773-723C-4361-8FA3-BF58C078973D}" destId="{727189D0-8662-4E9A-AB57-32FE1608A8BA}" srcOrd="4" destOrd="0" presId="urn:microsoft.com/office/officeart/2024/3/layout/SimpleTimelineDefaultVariant"/>
    <dgm:cxn modelId="{D9EBD5C2-98CE-40C1-A9D1-C61105ED4676}" type="presParOf" srcId="{C289E773-723C-4361-8FA3-BF58C078973D}" destId="{8492BF79-C243-4555-A828-4796A16F3DE2}" srcOrd="5" destOrd="0" presId="urn:microsoft.com/office/officeart/2024/3/layout/SimpleTimelineDefaultVariant"/>
    <dgm:cxn modelId="{174BD2B9-033F-48A4-93A9-5077BDE84471}" type="presParOf" srcId="{409CB47D-E922-4353-9520-028902E44F2A}" destId="{4368B5C8-033D-4959-AB73-06DD1DFD994A}" srcOrd="7" destOrd="0" presId="urn:microsoft.com/office/officeart/2024/3/layout/SimpleTimelineDefaultVariant"/>
    <dgm:cxn modelId="{69408657-DC4C-4451-AB7F-84D15A7E698B}" type="presParOf" srcId="{409CB47D-E922-4353-9520-028902E44F2A}" destId="{D69EDB9B-D6D4-4AA8-B15C-BF35CAD147FE}" srcOrd="8" destOrd="0" presId="urn:microsoft.com/office/officeart/2024/3/layout/SimpleTimelineDefaultVariant"/>
    <dgm:cxn modelId="{373BB131-92C9-465A-9EF2-7523E2E3512E}" type="presParOf" srcId="{D69EDB9B-D6D4-4AA8-B15C-BF35CAD147FE}" destId="{F07B067F-BDF2-4ED6-A3A5-E71E6ED5E852}" srcOrd="0" destOrd="0" presId="urn:microsoft.com/office/officeart/2024/3/layout/SimpleTimelineDefaultVariant"/>
    <dgm:cxn modelId="{628A2428-FB28-48B5-A50E-DF3718ED1A03}" type="presParOf" srcId="{D69EDB9B-D6D4-4AA8-B15C-BF35CAD147FE}" destId="{A83891F9-D461-4FED-AE96-5E891B1D6322}" srcOrd="1" destOrd="0" presId="urn:microsoft.com/office/officeart/2024/3/layout/SimpleTimelineDefaultVariant"/>
    <dgm:cxn modelId="{57A02F7E-D4A7-4D38-B4D0-C5A842391264}" type="presParOf" srcId="{A83891F9-D461-4FED-AE96-5E891B1D6322}" destId="{56AB6339-F767-4C0D-8DA7-5F48435A49E2}" srcOrd="0" destOrd="0" presId="urn:microsoft.com/office/officeart/2024/3/layout/SimpleTimelineDefaultVariant"/>
    <dgm:cxn modelId="{6A608F98-DD77-4D33-A27D-2D0D500189CF}" type="presParOf" srcId="{A83891F9-D461-4FED-AE96-5E891B1D6322}" destId="{2571D897-6165-46CA-B75A-65CD377AA64F}" srcOrd="1" destOrd="0" presId="urn:microsoft.com/office/officeart/2024/3/layout/SimpleTimelineDefaultVariant"/>
    <dgm:cxn modelId="{422A236D-4707-4038-B62F-A4878F710C83}" type="presParOf" srcId="{D69EDB9B-D6D4-4AA8-B15C-BF35CAD147FE}" destId="{C5256FBE-8C53-4611-A98E-940DB6917974}" srcOrd="2" destOrd="0" presId="urn:microsoft.com/office/officeart/2024/3/layout/SimpleTimelineDefaultVariant"/>
    <dgm:cxn modelId="{E975D145-2AA7-43AE-9A52-C789B8BF06DC}" type="presParOf" srcId="{D69EDB9B-D6D4-4AA8-B15C-BF35CAD147FE}" destId="{189EA931-2D49-49F2-9278-ED9D7B9D13AB}" srcOrd="3" destOrd="0" presId="urn:microsoft.com/office/officeart/2024/3/layout/SimpleTimelineDefaultVariant"/>
    <dgm:cxn modelId="{20E96E6B-72EF-4758-A95D-FFC32953EBB1}" type="presParOf" srcId="{D69EDB9B-D6D4-4AA8-B15C-BF35CAD147FE}" destId="{020012FA-8246-4163-A92F-A77B2995F5FF}" srcOrd="4" destOrd="0" presId="urn:microsoft.com/office/officeart/2024/3/layout/SimpleTimelineDefaultVariant"/>
    <dgm:cxn modelId="{64ABD0E6-C81C-4F0F-86EB-A196045B2356}" type="presParOf" srcId="{D69EDB9B-D6D4-4AA8-B15C-BF35CAD147FE}" destId="{503B849A-675D-439D-8599-A1836041387B}" srcOrd="5" destOrd="0" presId="urn:microsoft.com/office/officeart/2024/3/layout/SimpleTimelineDefaultVariant"/>
    <dgm:cxn modelId="{321CE4EB-B139-45C6-8E1D-3826CFC1B0B5}" type="presParOf" srcId="{409CB47D-E922-4353-9520-028902E44F2A}" destId="{0F11200C-40A2-4F59-B25F-572D1DBEED11}" srcOrd="9" destOrd="0" presId="urn:microsoft.com/office/officeart/2024/3/layout/SimpleTimelineDefaultVariant"/>
    <dgm:cxn modelId="{0F10FB6B-A2B8-44E2-9435-19954F7CDD73}" type="presParOf" srcId="{409CB47D-E922-4353-9520-028902E44F2A}" destId="{A995C7C2-3F5D-4C27-8843-69C32DE0A6D7}" srcOrd="10" destOrd="0" presId="urn:microsoft.com/office/officeart/2024/3/layout/SimpleTimelineDefaultVariant"/>
    <dgm:cxn modelId="{FBBEC2BB-59B0-420A-976A-DBAE50C5BA5A}" type="presParOf" srcId="{A995C7C2-3F5D-4C27-8843-69C32DE0A6D7}" destId="{F4529B6A-8C9F-4E34-87FB-18C7C2B859AB}" srcOrd="0" destOrd="0" presId="urn:microsoft.com/office/officeart/2024/3/layout/SimpleTimelineDefaultVariant"/>
    <dgm:cxn modelId="{151F7ECB-799F-4B23-8297-A46DE6F8B0DA}" type="presParOf" srcId="{A995C7C2-3F5D-4C27-8843-69C32DE0A6D7}" destId="{A76DFBE2-0252-485C-AC1D-3B697F38B254}" srcOrd="1" destOrd="0" presId="urn:microsoft.com/office/officeart/2024/3/layout/SimpleTimelineDefaultVariant"/>
    <dgm:cxn modelId="{CBA57BF6-791B-4580-A18B-D1B92E77D3F9}" type="presParOf" srcId="{A76DFBE2-0252-485C-AC1D-3B697F38B254}" destId="{E8F87926-7DE2-4BF4-9918-F00B1122428A}" srcOrd="0" destOrd="0" presId="urn:microsoft.com/office/officeart/2024/3/layout/SimpleTimelineDefaultVariant"/>
    <dgm:cxn modelId="{E8348B77-BCF9-4AA8-A0E6-F2CEA5196180}" type="presParOf" srcId="{A76DFBE2-0252-485C-AC1D-3B697F38B254}" destId="{12736207-C7F8-4025-A120-804435CB2870}" srcOrd="1" destOrd="0" presId="urn:microsoft.com/office/officeart/2024/3/layout/SimpleTimelineDefaultVariant"/>
    <dgm:cxn modelId="{DC81E011-1379-4D44-93B9-87453A8B134C}" type="presParOf" srcId="{A995C7C2-3F5D-4C27-8843-69C32DE0A6D7}" destId="{8B02814E-EF1F-46A9-8FA7-3367A9306A4C}" srcOrd="2" destOrd="0" presId="urn:microsoft.com/office/officeart/2024/3/layout/SimpleTimelineDefaultVariant"/>
    <dgm:cxn modelId="{8DE69F0C-0298-4EE7-9FF6-5D36C69462D6}" type="presParOf" srcId="{A995C7C2-3F5D-4C27-8843-69C32DE0A6D7}" destId="{39748953-D7D4-4A79-A4BD-66E51B91CB1D}" srcOrd="3" destOrd="0" presId="urn:microsoft.com/office/officeart/2024/3/layout/SimpleTimelineDefaultVariant"/>
    <dgm:cxn modelId="{A42F18BB-382D-4F51-968B-6702AE4A94A2}" type="presParOf" srcId="{A995C7C2-3F5D-4C27-8843-69C32DE0A6D7}" destId="{0EA5E0D1-194E-473D-9530-7FC906EF920A}" srcOrd="4" destOrd="0" presId="urn:microsoft.com/office/officeart/2024/3/layout/SimpleTimelineDefaultVariant"/>
    <dgm:cxn modelId="{CF9CBF05-6FE7-4CDC-8800-4BDC060C6F41}" type="presParOf" srcId="{A995C7C2-3F5D-4C27-8843-69C32DE0A6D7}" destId="{98B01FA3-C702-4B0D-BBC7-0DECB577045C}" srcOrd="5" destOrd="0" presId="urn:microsoft.com/office/officeart/2024/3/layout/SimpleTimelineDefaultVariant"/>
    <dgm:cxn modelId="{68CF29DB-E81B-4F2B-B6CC-784F67E9FA61}" type="presParOf" srcId="{409CB47D-E922-4353-9520-028902E44F2A}" destId="{D1523463-C6A0-4B1A-8705-9E38461D3506}" srcOrd="11" destOrd="0" presId="urn:microsoft.com/office/officeart/2024/3/layout/SimpleTimelineDefaultVariant"/>
    <dgm:cxn modelId="{7C30EC22-9182-4FE9-A307-BC6AC95B455C}" type="presParOf" srcId="{409CB47D-E922-4353-9520-028902E44F2A}" destId="{642BF397-816B-42F0-A080-CFB7724989BC}" srcOrd="12" destOrd="0" presId="urn:microsoft.com/office/officeart/2024/3/layout/SimpleTimelineDefaultVariant"/>
    <dgm:cxn modelId="{E9AFC356-110F-4B1C-8FDF-7127AD38958C}" type="presParOf" srcId="{642BF397-816B-42F0-A080-CFB7724989BC}" destId="{92588FF9-9DD5-4734-905A-4B04ACAADD8B}" srcOrd="0" destOrd="0" presId="urn:microsoft.com/office/officeart/2024/3/layout/SimpleTimelineDefaultVariant"/>
    <dgm:cxn modelId="{BBA527BB-3C38-4634-9600-EEF95FABE501}" type="presParOf" srcId="{642BF397-816B-42F0-A080-CFB7724989BC}" destId="{EF2144AA-F00D-4634-82AC-C9D9E18D9568}" srcOrd="1" destOrd="0" presId="urn:microsoft.com/office/officeart/2024/3/layout/SimpleTimelineDefaultVariant"/>
    <dgm:cxn modelId="{0CA6BD93-CB81-4EE9-9D3B-BC00EAB286D1}" type="presParOf" srcId="{EF2144AA-F00D-4634-82AC-C9D9E18D9568}" destId="{8196C26C-865F-4949-ABE4-07AE11D4ABAE}" srcOrd="0" destOrd="0" presId="urn:microsoft.com/office/officeart/2024/3/layout/SimpleTimelineDefaultVariant"/>
    <dgm:cxn modelId="{0C5335B0-C67C-44D1-8F47-9CF5F557B497}" type="presParOf" srcId="{EF2144AA-F00D-4634-82AC-C9D9E18D9568}" destId="{AB92E3AA-AD4D-4EDA-95EF-074B98875F94}" srcOrd="1" destOrd="0" presId="urn:microsoft.com/office/officeart/2024/3/layout/SimpleTimelineDefaultVariant"/>
    <dgm:cxn modelId="{D5439A0F-0A63-4C2D-9AB0-831D2DB720C6}" type="presParOf" srcId="{642BF397-816B-42F0-A080-CFB7724989BC}" destId="{EE873A5B-C861-4B58-806E-9BCFEC89D8E6}" srcOrd="2" destOrd="0" presId="urn:microsoft.com/office/officeart/2024/3/layout/SimpleTimelineDefaultVariant"/>
    <dgm:cxn modelId="{D72A938F-3E26-4D4B-A4DD-CD5B0488BC4E}" type="presParOf" srcId="{642BF397-816B-42F0-A080-CFB7724989BC}" destId="{1F829902-A387-4BD4-9CF8-DF4EA634EA5D}" srcOrd="3" destOrd="0" presId="urn:microsoft.com/office/officeart/2024/3/layout/SimpleTimelineDefaultVariant"/>
    <dgm:cxn modelId="{25771D72-9728-440F-8A06-F9A2449A627D}" type="presParOf" srcId="{642BF397-816B-42F0-A080-CFB7724989BC}" destId="{70B73110-0BAD-425A-AC04-32E613E0333A}" srcOrd="4" destOrd="0" presId="urn:microsoft.com/office/officeart/2024/3/layout/SimpleTimelineDefaultVariant"/>
    <dgm:cxn modelId="{D0006D9A-1E80-44E4-80E1-8999433F3721}" type="presParOf" srcId="{642BF397-816B-42F0-A080-CFB7724989BC}" destId="{7A9E7AD2-EDEC-4130-B748-7A4BDA14E755}" srcOrd="5" destOrd="0" presId="urn:microsoft.com/office/officeart/2024/3/layout/SimpleTimelineDefaultVariant"/>
    <dgm:cxn modelId="{1F39824A-9CFC-49C8-985D-F11B6FACB6ED}" type="presParOf" srcId="{409CB47D-E922-4353-9520-028902E44F2A}" destId="{31F0B17D-2AE9-470B-A8BD-0638866221CF}" srcOrd="13" destOrd="0" presId="urn:microsoft.com/office/officeart/2024/3/layout/SimpleTimelineDefaultVariant"/>
    <dgm:cxn modelId="{7E74DC05-244D-4459-938A-B2F1EF5B60A5}" type="presParOf" srcId="{409CB47D-E922-4353-9520-028902E44F2A}" destId="{D3A90E38-0802-4D17-B64E-BF7003BEA547}" srcOrd="14" destOrd="0" presId="urn:microsoft.com/office/officeart/2024/3/layout/SimpleTimelineDefaultVariant"/>
    <dgm:cxn modelId="{3E4AC4D3-BD30-472F-96D5-99F10184D006}" type="presParOf" srcId="{D3A90E38-0802-4D17-B64E-BF7003BEA547}" destId="{E044D6F9-432B-4DA3-A35A-FA2D76F3E701}" srcOrd="0" destOrd="0" presId="urn:microsoft.com/office/officeart/2024/3/layout/SimpleTimelineDefaultVariant"/>
    <dgm:cxn modelId="{56569F0B-A92C-432A-B1D8-D20DDC39C30C}" type="presParOf" srcId="{D3A90E38-0802-4D17-B64E-BF7003BEA547}" destId="{5A8BECD5-ED06-40B4-A47E-1BD2846FF82F}" srcOrd="1" destOrd="0" presId="urn:microsoft.com/office/officeart/2024/3/layout/SimpleTimelineDefaultVariant"/>
    <dgm:cxn modelId="{ED9B9BA8-F79D-440B-9B9E-E5DFDF4CCAD5}" type="presParOf" srcId="{5A8BECD5-ED06-40B4-A47E-1BD2846FF82F}" destId="{A33E6B42-F3C1-4D4E-B6F1-942E0EFA58D4}" srcOrd="0" destOrd="0" presId="urn:microsoft.com/office/officeart/2024/3/layout/SimpleTimelineDefaultVariant"/>
    <dgm:cxn modelId="{E2896CC7-ACA5-4BBF-ADB8-0A55CE0DF49E}" type="presParOf" srcId="{5A8BECD5-ED06-40B4-A47E-1BD2846FF82F}" destId="{B2E834B9-427C-4D03-81FF-FDA6159200D9}" srcOrd="1" destOrd="0" presId="urn:microsoft.com/office/officeart/2024/3/layout/SimpleTimelineDefaultVariant"/>
    <dgm:cxn modelId="{28BC95E2-C0A8-4AB6-A8A4-296624CF9366}" type="presParOf" srcId="{D3A90E38-0802-4D17-B64E-BF7003BEA547}" destId="{655BA47E-CA42-4E3E-82CF-12D98B3C7641}" srcOrd="2" destOrd="0" presId="urn:microsoft.com/office/officeart/2024/3/layout/SimpleTimelineDefaultVariant"/>
    <dgm:cxn modelId="{9D67F62B-5B77-4BD9-B83F-6B25116F1680}" type="presParOf" srcId="{D3A90E38-0802-4D17-B64E-BF7003BEA547}" destId="{0E53F6EF-F485-4CCD-BCC8-610195F92369}" srcOrd="3" destOrd="0" presId="urn:microsoft.com/office/officeart/2024/3/layout/SimpleTimelineDefaultVariant"/>
    <dgm:cxn modelId="{52B357C3-40BD-44D8-87BC-D0DFB1FC96DF}" type="presParOf" srcId="{D3A90E38-0802-4D17-B64E-BF7003BEA547}" destId="{28E41B9F-E4E5-46DA-B59C-40D757457D9F}" srcOrd="4" destOrd="0" presId="urn:microsoft.com/office/officeart/2024/3/layout/SimpleTimelineDefaultVariant"/>
    <dgm:cxn modelId="{180EA5A1-3ABD-4F67-811D-A38D36B7F4E1}" type="presParOf" srcId="{D3A90E38-0802-4D17-B64E-BF7003BEA547}" destId="{B8CA81E8-EA07-401B-850D-10B757321BE6}" srcOrd="5" destOrd="0" presId="urn:microsoft.com/office/officeart/2024/3/layout/SimpleTimelineDefaultVarian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06653-E6A2-4E76-8AB3-1615D7A61B6D}">
      <dsp:nvSpPr>
        <dsp:cNvPr id="0" name=""/>
        <dsp:cNvSpPr/>
      </dsp:nvSpPr>
      <dsp:spPr>
        <a:xfrm>
          <a:off x="8404027" y="659901"/>
          <a:ext cx="4727265" cy="1408585"/>
        </a:xfrm>
        <a:prstGeom prst="roundRect">
          <a:avLst/>
        </a:prstGeom>
        <a:solidFill>
          <a:schemeClr val="accent5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b="1" i="0" u="none" kern="1200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התעללות והזנחה של ילדים</a:t>
          </a:r>
          <a:endParaRPr lang="en" sz="4000" b="1" i="0" u="none" kern="1200" baseline="0" dirty="0">
            <a:solidFill>
              <a:srgbClr val="FEFDF7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472788" y="728662"/>
        <a:ext cx="4589743" cy="1271063"/>
      </dsp:txXfrm>
    </dsp:sp>
    <dsp:sp modelId="{1735A6FA-873D-47BA-AC50-ADD1A000C2E6}">
      <dsp:nvSpPr>
        <dsp:cNvPr id="0" name=""/>
        <dsp:cNvSpPr/>
      </dsp:nvSpPr>
      <dsp:spPr>
        <a:xfrm>
          <a:off x="8404027" y="2297155"/>
          <a:ext cx="4727265" cy="1408585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b="1" i="0" u="none" kern="1200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נשים נפגעות אלימות</a:t>
          </a:r>
          <a:endParaRPr lang="he-IL" sz="4000" kern="1200" dirty="0"/>
        </a:p>
      </dsp:txBody>
      <dsp:txXfrm>
        <a:off x="8472788" y="2365916"/>
        <a:ext cx="4589743" cy="1271063"/>
      </dsp:txXfrm>
    </dsp:sp>
    <dsp:sp modelId="{9AE0CF22-555D-4708-AB52-5AEBDC76A038}">
      <dsp:nvSpPr>
        <dsp:cNvPr id="0" name=""/>
        <dsp:cNvSpPr/>
      </dsp:nvSpPr>
      <dsp:spPr>
        <a:xfrm>
          <a:off x="3453167" y="659901"/>
          <a:ext cx="4727265" cy="1408585"/>
        </a:xfrm>
        <a:prstGeom prst="roundRect">
          <a:avLst/>
        </a:prstGeom>
        <a:solidFill>
          <a:schemeClr val="accent4">
            <a:lumMod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b="1" i="0" u="none" kern="1200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א.נשים מעורבים/</a:t>
          </a:r>
          <a:r>
            <a:rPr lang="he-IL" sz="4000" b="1" i="0" u="none" kern="1200" baseline="0" dirty="0" err="1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ות</a:t>
          </a:r>
          <a:r>
            <a:rPr lang="he-IL" sz="4000" b="1" i="0" u="none" kern="1200" baseline="0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בזנות</a:t>
          </a:r>
          <a:endParaRPr lang="en" sz="4000" b="1" i="0" u="none" kern="1200" baseline="0" dirty="0">
            <a:solidFill>
              <a:srgbClr val="FEFDF7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521928" y="728662"/>
        <a:ext cx="4589743" cy="12710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02BC2-A2CD-49C9-A041-4B14EF3162A9}">
      <dsp:nvSpPr>
        <dsp:cNvPr id="0" name=""/>
        <dsp:cNvSpPr/>
      </dsp:nvSpPr>
      <dsp:spPr>
        <a:xfrm>
          <a:off x="0" y="2185441"/>
          <a:ext cx="10791092" cy="0"/>
        </a:xfrm>
        <a:prstGeom prst="line">
          <a:avLst/>
        </a:prstGeom>
        <a:solidFill>
          <a:schemeClr val="dk2">
            <a:alpha val="90000"/>
            <a:hueOff val="0"/>
            <a:satOff val="0"/>
            <a:lumOff val="0"/>
            <a:alphaOff val="0"/>
          </a:schemeClr>
        </a:solidFill>
        <a:ln w="50800" cap="flat" cmpd="sng" algn="ctr">
          <a:gradFill>
            <a:gsLst>
              <a:gs pos="1000">
                <a:srgbClr val="FFBAA4"/>
              </a:gs>
              <a:gs pos="50000">
                <a:schemeClr val="accent6">
                  <a:lumMod val="60000"/>
                  <a:lumOff val="40000"/>
                </a:schemeClr>
              </a:gs>
              <a:gs pos="99000">
                <a:schemeClr val="accent6"/>
              </a:gs>
            </a:gsLst>
            <a:lin ang="10800000" scaled="0"/>
          </a:gradFill>
          <a:prstDash val="solid"/>
          <a:miter lim="800000"/>
          <a:tailEnd type="stealth" w="med" len="me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1060F8-1EA9-4447-814D-902FE2C96318}">
      <dsp:nvSpPr>
        <dsp:cNvPr id="0" name=""/>
        <dsp:cNvSpPr/>
      </dsp:nvSpPr>
      <dsp:spPr>
        <a:xfrm>
          <a:off x="446688" y="887046"/>
          <a:ext cx="1960697" cy="97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" sz="1500" kern="1200"/>
        </a:p>
      </dsp:txBody>
      <dsp:txXfrm>
        <a:off x="446688" y="887046"/>
        <a:ext cx="1960697" cy="972043"/>
      </dsp:txXfrm>
    </dsp:sp>
    <dsp:sp modelId="{9BE1ABAE-23EF-457B-88D6-F79A2BA46737}">
      <dsp:nvSpPr>
        <dsp:cNvPr id="0" name=""/>
        <dsp:cNvSpPr/>
      </dsp:nvSpPr>
      <dsp:spPr>
        <a:xfrm>
          <a:off x="446688" y="328127"/>
          <a:ext cx="1960697" cy="341528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October 7, 2023</a:t>
          </a:r>
          <a:endParaRPr lang="en" sz="2000" kern="120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446688" y="328127"/>
        <a:ext cx="1960697" cy="341528"/>
      </dsp:txXfrm>
    </dsp:sp>
    <dsp:sp modelId="{FD897880-9166-4D14-B11F-684E85F6B6D1}">
      <dsp:nvSpPr>
        <dsp:cNvPr id="0" name=""/>
        <dsp:cNvSpPr/>
      </dsp:nvSpPr>
      <dsp:spPr>
        <a:xfrm>
          <a:off x="223611" y="437088"/>
          <a:ext cx="0" cy="1748352"/>
        </a:xfrm>
        <a:prstGeom prst="line">
          <a:avLst/>
        </a:prstGeom>
        <a:noFill/>
        <a:ln w="63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F64D23-AEB6-4C16-A6F5-4EF223BB3C2D}">
      <dsp:nvSpPr>
        <dsp:cNvPr id="0" name=""/>
        <dsp:cNvSpPr/>
      </dsp:nvSpPr>
      <dsp:spPr>
        <a:xfrm>
          <a:off x="176512" y="2133165"/>
          <a:ext cx="102615" cy="104551"/>
        </a:xfrm>
        <a:prstGeom prst="ellipse">
          <a:avLst/>
        </a:prstGeom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F2E9E-8EC1-44FE-9425-A9ECD6BD8FB4}">
      <dsp:nvSpPr>
        <dsp:cNvPr id="0" name=""/>
        <dsp:cNvSpPr/>
      </dsp:nvSpPr>
      <dsp:spPr>
        <a:xfrm>
          <a:off x="1644284" y="4052860"/>
          <a:ext cx="1960697" cy="769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142875" bIns="952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" sz="1500" kern="1200"/>
        </a:p>
      </dsp:txBody>
      <dsp:txXfrm>
        <a:off x="1644284" y="4052860"/>
        <a:ext cx="1960697" cy="769275"/>
      </dsp:txXfrm>
    </dsp:sp>
    <dsp:sp modelId="{9AA2B8AE-4B46-4D11-B9D2-8A0C0461955D}">
      <dsp:nvSpPr>
        <dsp:cNvPr id="0" name=""/>
        <dsp:cNvSpPr/>
      </dsp:nvSpPr>
      <dsp:spPr>
        <a:xfrm>
          <a:off x="1644284" y="3628885"/>
          <a:ext cx="1960697" cy="480797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Ongoing war</a:t>
          </a:r>
          <a:endParaRPr lang="en" sz="2000" kern="120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1644284" y="3628885"/>
        <a:ext cx="1960697" cy="480797"/>
      </dsp:txXfrm>
    </dsp:sp>
    <dsp:sp modelId="{9584A77F-6807-486A-AEC8-63C6318A63EE}">
      <dsp:nvSpPr>
        <dsp:cNvPr id="0" name=""/>
        <dsp:cNvSpPr/>
      </dsp:nvSpPr>
      <dsp:spPr>
        <a:xfrm>
          <a:off x="1421207" y="2167957"/>
          <a:ext cx="0" cy="1748352"/>
        </a:xfrm>
        <a:prstGeom prst="line">
          <a:avLst/>
        </a:prstGeom>
        <a:noFill/>
        <a:ln w="6350" cap="flat" cmpd="sng" algn="ctr">
          <a:solidFill>
            <a:schemeClr val="accent5">
              <a:lumMod val="75000"/>
            </a:schemeClr>
          </a:solidFill>
          <a:prstDash val="solid"/>
          <a:miter lim="800000"/>
          <a:headEnd type="none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2514BD-E90B-4B8B-B80B-FDE3CB121BB8}">
      <dsp:nvSpPr>
        <dsp:cNvPr id="0" name=""/>
        <dsp:cNvSpPr/>
      </dsp:nvSpPr>
      <dsp:spPr>
        <a:xfrm>
          <a:off x="1374108" y="2115681"/>
          <a:ext cx="102615" cy="104551"/>
        </a:xfrm>
        <a:prstGeom prst="ellipse">
          <a:avLst/>
        </a:prstGeom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9C9EC-A523-4995-B13A-2B94FD4CB13F}">
      <dsp:nvSpPr>
        <dsp:cNvPr id="0" name=""/>
        <dsp:cNvSpPr/>
      </dsp:nvSpPr>
      <dsp:spPr>
        <a:xfrm>
          <a:off x="2841880" y="960366"/>
          <a:ext cx="1960697" cy="10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677E40-AA34-48A0-ADE3-FFB9CB60A8D5}">
      <dsp:nvSpPr>
        <dsp:cNvPr id="0" name=""/>
        <dsp:cNvSpPr/>
      </dsp:nvSpPr>
      <dsp:spPr>
        <a:xfrm>
          <a:off x="2841880" y="432972"/>
          <a:ext cx="1960697" cy="375680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September 2024:</a:t>
          </a:r>
          <a:b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</a:b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Northern front </a:t>
          </a:r>
          <a:endParaRPr lang="en" sz="2000" kern="120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2841880" y="432972"/>
        <a:ext cx="1960697" cy="375680"/>
      </dsp:txXfrm>
    </dsp:sp>
    <dsp:sp modelId="{86CBA134-4209-473C-847C-E79D754E1467}">
      <dsp:nvSpPr>
        <dsp:cNvPr id="0" name=""/>
        <dsp:cNvSpPr/>
      </dsp:nvSpPr>
      <dsp:spPr>
        <a:xfrm>
          <a:off x="2618803" y="437088"/>
          <a:ext cx="0" cy="1748352"/>
        </a:xfrm>
        <a:prstGeom prst="line">
          <a:avLst/>
        </a:prstGeom>
        <a:noFill/>
        <a:ln w="63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F6935-1ABD-4926-9238-66E1412A5987}">
      <dsp:nvSpPr>
        <dsp:cNvPr id="0" name=""/>
        <dsp:cNvSpPr/>
      </dsp:nvSpPr>
      <dsp:spPr>
        <a:xfrm>
          <a:off x="2571704" y="2133165"/>
          <a:ext cx="102615" cy="104551"/>
        </a:xfrm>
        <a:prstGeom prst="ellipse">
          <a:avLst/>
        </a:prstGeom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3C3CC-2575-462A-9629-A7981E149558}">
      <dsp:nvSpPr>
        <dsp:cNvPr id="0" name=""/>
        <dsp:cNvSpPr/>
      </dsp:nvSpPr>
      <dsp:spPr>
        <a:xfrm>
          <a:off x="4039476" y="4052860"/>
          <a:ext cx="1960697" cy="769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532C0-B395-47FA-8843-CCCE7B7F0AD0}">
      <dsp:nvSpPr>
        <dsp:cNvPr id="0" name=""/>
        <dsp:cNvSpPr/>
      </dsp:nvSpPr>
      <dsp:spPr>
        <a:xfrm>
          <a:off x="4039476" y="3628885"/>
          <a:ext cx="1960697" cy="480797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Ongoing war </a:t>
          </a:r>
          <a:endParaRPr lang="en" sz="2000" kern="120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4039476" y="3628885"/>
        <a:ext cx="1960697" cy="480797"/>
      </dsp:txXfrm>
    </dsp:sp>
    <dsp:sp modelId="{727189D0-8662-4E9A-AB57-32FE1608A8BA}">
      <dsp:nvSpPr>
        <dsp:cNvPr id="0" name=""/>
        <dsp:cNvSpPr/>
      </dsp:nvSpPr>
      <dsp:spPr>
        <a:xfrm>
          <a:off x="3816399" y="2167957"/>
          <a:ext cx="0" cy="1748352"/>
        </a:xfrm>
        <a:prstGeom prst="line">
          <a:avLst/>
        </a:prstGeom>
        <a:noFill/>
        <a:ln w="63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C0D5E9-8E16-4322-92A8-1FA56647C1DD}">
      <dsp:nvSpPr>
        <dsp:cNvPr id="0" name=""/>
        <dsp:cNvSpPr/>
      </dsp:nvSpPr>
      <dsp:spPr>
        <a:xfrm>
          <a:off x="3769300" y="2115681"/>
          <a:ext cx="102615" cy="104551"/>
        </a:xfrm>
        <a:prstGeom prst="ellipse">
          <a:avLst/>
        </a:prstGeom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56FBE-8C53-4611-A98E-940DB6917974}">
      <dsp:nvSpPr>
        <dsp:cNvPr id="0" name=""/>
        <dsp:cNvSpPr/>
      </dsp:nvSpPr>
      <dsp:spPr>
        <a:xfrm>
          <a:off x="5237072" y="887046"/>
          <a:ext cx="1960697" cy="97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EA931-2D49-49F2-9278-ED9D7B9D13AB}">
      <dsp:nvSpPr>
        <dsp:cNvPr id="0" name=""/>
        <dsp:cNvSpPr/>
      </dsp:nvSpPr>
      <dsp:spPr>
        <a:xfrm>
          <a:off x="5237072" y="328127"/>
          <a:ext cx="1960697" cy="341528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June 2025: Iranian front </a:t>
          </a:r>
          <a:endParaRPr lang="en" sz="2000" kern="120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5237072" y="328127"/>
        <a:ext cx="1960697" cy="341528"/>
      </dsp:txXfrm>
    </dsp:sp>
    <dsp:sp modelId="{020012FA-8246-4163-A92F-A77B2995F5FF}">
      <dsp:nvSpPr>
        <dsp:cNvPr id="0" name=""/>
        <dsp:cNvSpPr/>
      </dsp:nvSpPr>
      <dsp:spPr>
        <a:xfrm>
          <a:off x="5013995" y="437088"/>
          <a:ext cx="0" cy="1748352"/>
        </a:xfrm>
        <a:prstGeom prst="line">
          <a:avLst/>
        </a:prstGeom>
        <a:noFill/>
        <a:ln w="63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7B067F-BDF2-4ED6-A3A5-E71E6ED5E852}">
      <dsp:nvSpPr>
        <dsp:cNvPr id="0" name=""/>
        <dsp:cNvSpPr/>
      </dsp:nvSpPr>
      <dsp:spPr>
        <a:xfrm>
          <a:off x="4966896" y="2133165"/>
          <a:ext cx="102615" cy="104551"/>
        </a:xfrm>
        <a:prstGeom prst="ellipse">
          <a:avLst/>
        </a:prstGeom>
        <a:solidFill>
          <a:schemeClr val="accent5">
            <a:lumMod val="7500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2814E-EF1F-46A9-8FA7-3367A9306A4C}">
      <dsp:nvSpPr>
        <dsp:cNvPr id="0" name=""/>
        <dsp:cNvSpPr/>
      </dsp:nvSpPr>
      <dsp:spPr>
        <a:xfrm>
          <a:off x="6434668" y="4052860"/>
          <a:ext cx="1960697" cy="769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48953-D7D4-4A79-A4BD-66E51B91CB1D}">
      <dsp:nvSpPr>
        <dsp:cNvPr id="0" name=""/>
        <dsp:cNvSpPr/>
      </dsp:nvSpPr>
      <dsp:spPr>
        <a:xfrm>
          <a:off x="6434668" y="3628885"/>
          <a:ext cx="1960697" cy="480797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>
              <a:solidFill>
                <a:schemeClr val="accent5">
                  <a:lumMod val="75000"/>
                </a:schemeClr>
              </a:solidFill>
              <a:latin typeface="+mn-lt"/>
            </a:rPr>
            <a:t>January 2026: Return of the last hostage</a:t>
          </a:r>
          <a:endParaRPr lang="en" sz="2000" kern="120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6434668" y="3628885"/>
        <a:ext cx="1960697" cy="480797"/>
      </dsp:txXfrm>
    </dsp:sp>
    <dsp:sp modelId="{0EA5E0D1-194E-473D-9530-7FC906EF920A}">
      <dsp:nvSpPr>
        <dsp:cNvPr id="0" name=""/>
        <dsp:cNvSpPr/>
      </dsp:nvSpPr>
      <dsp:spPr>
        <a:xfrm>
          <a:off x="6211591" y="2167957"/>
          <a:ext cx="0" cy="1748352"/>
        </a:xfrm>
        <a:prstGeom prst="line">
          <a:avLst/>
        </a:pr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529B6A-8C9F-4E34-87FB-18C7C2B859AB}">
      <dsp:nvSpPr>
        <dsp:cNvPr id="0" name=""/>
        <dsp:cNvSpPr/>
      </dsp:nvSpPr>
      <dsp:spPr>
        <a:xfrm>
          <a:off x="6164492" y="2115681"/>
          <a:ext cx="102615" cy="1045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73A5B-C861-4B58-806E-9BCFEC89D8E6}">
      <dsp:nvSpPr>
        <dsp:cNvPr id="0" name=""/>
        <dsp:cNvSpPr/>
      </dsp:nvSpPr>
      <dsp:spPr>
        <a:xfrm>
          <a:off x="7632264" y="887046"/>
          <a:ext cx="1960697" cy="97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829902-A387-4BD4-9CF8-DF4EA634EA5D}">
      <dsp:nvSpPr>
        <dsp:cNvPr id="0" name=""/>
        <dsp:cNvSpPr/>
      </dsp:nvSpPr>
      <dsp:spPr>
        <a:xfrm>
          <a:off x="7632264" y="328127"/>
          <a:ext cx="1960697" cy="341528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i="0" u="none" kern="1200" baseline="0" dirty="0">
              <a:solidFill>
                <a:schemeClr val="accent5">
                  <a:lumMod val="75000"/>
                </a:schemeClr>
              </a:solidFill>
              <a:latin typeface="+mn-lt"/>
            </a:rPr>
            <a:t>March – April 2026: Iranian and Northern fronts</a:t>
          </a:r>
          <a:endParaRPr lang="en" sz="2000" kern="1200" dirty="0">
            <a:solidFill>
              <a:schemeClr val="accent5">
                <a:lumMod val="75000"/>
              </a:schemeClr>
            </a:solidFill>
            <a:latin typeface="+mn-lt"/>
          </a:endParaRPr>
        </a:p>
      </dsp:txBody>
      <dsp:txXfrm>
        <a:off x="7632264" y="328127"/>
        <a:ext cx="1960697" cy="341528"/>
      </dsp:txXfrm>
    </dsp:sp>
    <dsp:sp modelId="{70B73110-0BAD-425A-AC04-32E613E0333A}">
      <dsp:nvSpPr>
        <dsp:cNvPr id="0" name=""/>
        <dsp:cNvSpPr/>
      </dsp:nvSpPr>
      <dsp:spPr>
        <a:xfrm>
          <a:off x="7409187" y="437088"/>
          <a:ext cx="0" cy="1748352"/>
        </a:xfrm>
        <a:prstGeom prst="line">
          <a:avLst/>
        </a:pr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588FF9-9DD5-4734-905A-4B04ACAADD8B}">
      <dsp:nvSpPr>
        <dsp:cNvPr id="0" name=""/>
        <dsp:cNvSpPr/>
      </dsp:nvSpPr>
      <dsp:spPr>
        <a:xfrm>
          <a:off x="7362088" y="2133165"/>
          <a:ext cx="102615" cy="1045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BA47E-CA42-4E3E-82CF-12D98B3C7641}">
      <dsp:nvSpPr>
        <dsp:cNvPr id="0" name=""/>
        <dsp:cNvSpPr/>
      </dsp:nvSpPr>
      <dsp:spPr>
        <a:xfrm>
          <a:off x="8703062" y="3998382"/>
          <a:ext cx="1960697" cy="6993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53F6EF-F485-4CCD-BCC8-610195F92369}">
      <dsp:nvSpPr>
        <dsp:cNvPr id="0" name=""/>
        <dsp:cNvSpPr/>
      </dsp:nvSpPr>
      <dsp:spPr>
        <a:xfrm>
          <a:off x="8703062" y="3561294"/>
          <a:ext cx="1960697" cy="437088"/>
        </a:xfrm>
        <a:prstGeom prst="rect">
          <a:avLst/>
        </a:prstGeom>
        <a:solidFill>
          <a:schemeClr val="accent1">
            <a:alpha val="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0" kern="1200" dirty="0">
              <a:solidFill>
                <a:schemeClr val="accent5">
                  <a:lumMod val="75000"/>
                </a:schemeClr>
              </a:solidFill>
            </a:rPr>
            <a:t>27.10 - Elections</a:t>
          </a:r>
          <a:endParaRPr lang="he-IL" sz="2000" b="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8703062" y="3561294"/>
        <a:ext cx="1960697" cy="437088"/>
      </dsp:txXfrm>
    </dsp:sp>
    <dsp:sp modelId="{28E41B9F-E4E5-46DA-B59C-40D757457D9F}">
      <dsp:nvSpPr>
        <dsp:cNvPr id="0" name=""/>
        <dsp:cNvSpPr/>
      </dsp:nvSpPr>
      <dsp:spPr>
        <a:xfrm>
          <a:off x="8606783" y="2185441"/>
          <a:ext cx="0" cy="1748352"/>
        </a:xfrm>
        <a:prstGeom prst="line">
          <a:avLst/>
        </a:pr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4D6F9-432B-4DA3-A35A-FA2D76F3E701}">
      <dsp:nvSpPr>
        <dsp:cNvPr id="0" name=""/>
        <dsp:cNvSpPr/>
      </dsp:nvSpPr>
      <dsp:spPr>
        <a:xfrm>
          <a:off x="8559684" y="2133165"/>
          <a:ext cx="102615" cy="1045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SimpleTimelineDefaultVariant">
  <dgm:title val="Simple Timeline"/>
  <dgm:desc val="Displays events in chronological order. Each event should have a date or name up to medium length and the option to add a description that can be medium or a bit longer in length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align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2050">
                    <a:solidFill>
                      <a:srgbClr val="000000"/>
                    </a:solidFill>
                    <a:tailEnd type="arrow" w="med" len="med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arrow" w="med" len="med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55"/>
                        <dgm:constr type="t" for="ch" forName="L1TextContainer1" refType="h" fact="0.675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23"/>
                        <dgm:constr type="h" for="ch" forName="ConnectorPoint1" refType="h" refFor="ch" refForName="DropPinPlaceHolder1" fact="0.23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55"/>
                        <dgm:constr type="t" for="ch" forName="L1TextContainer1" refType="h" fact="0.675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b" refFor="ch" refForName="DropPinPlaceHolder1"/>
                        <dgm:constr type="t" for="ch" forName="L2TextContainer1" refType="h" fact="0.8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7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6" fact="NaN" max="NaN"/>
                </dgm:ruleLst>
              </dgm:layoutNode>
              <dgm:layoutNode name="L1TextContainer1" styleLbl="alignNode1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20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 fact="2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55"/>
                        <dgm:constr type="t" for="ch" forName="L1TextContainer" refType="h" fact="0.675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23"/>
                        <dgm:constr type="h" for="ch" forName="ConnectorPoint" refType="h" refFor="ch" refForName="DropPinPlaceHolder" fact="0.23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55"/>
                        <dgm:constr type="t" for="ch" forName="L1TextContainer" refType="h" fact="0.675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b" refFor="ch" refForName="DropPinPlaceHolder"/>
                        <dgm:constr type="t" for="ch" forName="L2TextContainer" refType="h" fact="0.8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7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6" fact="NaN" max="NaN"/>
                </dgm:ruleLst>
              </dgm:layoutNode>
              <dgm:layoutNode name="L1TextContainer" styleLbl="alignNode1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20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478BA-2814-4E00-B779-CE25E3F92239}" type="datetimeFigureOut">
              <a:rPr lang="en-IL" smtClean="0"/>
              <a:t>10/19/2026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CA7EE-28FB-4CBF-9AA9-28E7002BC0A3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3898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C9EE1C-011E-1548-A956-0BC1F91AAD6E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02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88081-DE31-001E-4E7D-947DE93E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F3A03-91D9-9C90-0250-5E4B12249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D7052-ECF1-BE37-BCEC-3B112E324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A3049-DCF4-6E1E-1355-58039C335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0348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0322C-E20A-45DD-CB71-89FE3C99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5AB9F-924A-9F0E-0CEF-148BF704B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BD1DD-3A94-AE28-22AF-E5EEF7977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E117E-DC37-A6CA-A9DB-4A86B21DC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18480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67A4B-F8FA-DC66-AA42-1EE825E83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E4B36F-CBAD-C824-FD60-8E0FB347C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040685-687C-D68B-B1ED-D3E15FFB2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F3BC9-3443-CA2F-E64D-C87C4884E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21645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5C88C-BC40-F5AD-DE34-BD2F0D75B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3040C1-C079-6FF6-5E0F-83815A629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182BE-4CFD-C519-F463-ED9B382A7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68E1B-85DA-4ED0-3DB8-3EACF4CFC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89138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9CE3D-462D-8831-C829-7653C9971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FCB92-082A-EEA7-DBD6-912DE1BB0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C253D-BC47-EC49-183B-335E18CF9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249B0-0BC1-FE9B-F656-DD001CFEE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92112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53DFC-82BD-48AB-CABA-ADB23EF3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D0C19-000A-CF13-BC63-D61F7EC369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D881B-AF9A-B0B4-241C-CD97709C6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89400-315D-0873-B558-27461AA31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63479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F27B-8549-2F79-0E81-329EC1C6E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75400-EE7D-F191-1130-16A205035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61D8CD-5BC6-5615-0FBF-C47CD7E76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C336E-27B0-9C90-9BA0-77B4AC2CB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24772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C022-08D0-CAF9-1168-86E47DE8B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216038-7748-0856-55D5-7F88AAC65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27082-8606-E3A7-90CA-CEA8B3835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endParaRPr lang="e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C9EAA-868B-3BAE-E371-C7DFF8C3A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 rtl="0"/>
            <a:fld id="{BEC9EE1C-011E-1548-A956-0BC1F91AAD6E}" type="slidenum">
              <a:rPr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4814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F6406-080C-8231-DD5F-EE4C199F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2B4B94-1BAD-E773-3053-CE13A26323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D2370-9230-7949-9BE0-DADEC1504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B9E7C-4507-6149-9C24-6CD14DD40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BEC9EE1C-011E-1548-A956-0BC1F91AAD6E}" type="slidenum">
              <a:rPr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4271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4CA7EE-28FB-4CBF-9AA9-28E7002BC0A3}" type="slidenum">
              <a:rPr lang="en-IL" smtClean="0"/>
              <a:t>12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29470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BEC9EE1C-011E-1548-A956-0BC1F91AAD6E}" type="slidenum">
              <a:rPr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58665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47E6ADF-36BA-036A-BBF6-F25F947FCFD4}"/>
              </a:ext>
            </a:extLst>
          </p:cNvPr>
          <p:cNvGrpSpPr/>
          <p:nvPr userDrawn="1"/>
        </p:nvGrpSpPr>
        <p:grpSpPr>
          <a:xfrm>
            <a:off x="-9659" y="0"/>
            <a:ext cx="12192000" cy="6858000"/>
            <a:chOff x="-9659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51A991D-1CE1-8B0C-539A-3AA7CA807987}"/>
                </a:ext>
              </a:extLst>
            </p:cNvPr>
            <p:cNvSpPr/>
            <p:nvPr/>
          </p:nvSpPr>
          <p:spPr>
            <a:xfrm>
              <a:off x="-9659" y="0"/>
              <a:ext cx="12192000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eorgia" panose="02040502050405020303" pitchFamily="18" charset="0"/>
              </a:endParaRP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2FD6BE9C-CAB5-DE24-7604-0E194E5143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31852" b="66986"/>
            <a:stretch/>
          </p:blipFill>
          <p:spPr>
            <a:xfrm>
              <a:off x="-9659" y="3177540"/>
              <a:ext cx="7597140" cy="3680460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6E6A2E4-3983-C50D-F5C3-36FA591E73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71497" r="58783"/>
            <a:stretch/>
          </p:blipFill>
          <p:spPr>
            <a:xfrm>
              <a:off x="7587481" y="0"/>
              <a:ext cx="4594860" cy="31775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3761" y="704273"/>
            <a:ext cx="6545239" cy="2122488"/>
          </a:xfrm>
        </p:spPr>
        <p:txBody>
          <a:bodyPr anchor="b"/>
          <a:lstStyle>
            <a:lvl1pPr algn="l">
              <a:lnSpc>
                <a:spcPct val="7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3761" y="3429000"/>
            <a:ext cx="6469039" cy="50460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364AC61-DCA0-819F-D70B-A3659B566ED5}"/>
              </a:ext>
            </a:extLst>
          </p:cNvPr>
          <p:cNvSpPr txBox="1">
            <a:spLocks/>
          </p:cNvSpPr>
          <p:nvPr userDrawn="1"/>
        </p:nvSpPr>
        <p:spPr>
          <a:xfrm>
            <a:off x="693761" y="4031240"/>
            <a:ext cx="7139940" cy="504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00/00/2023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D9FF37A-DC19-E12B-9573-8AEE2928143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345" y="5791200"/>
            <a:ext cx="2057399" cy="6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52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36">
          <p15:clr>
            <a:srgbClr val="FBAE40"/>
          </p15:clr>
        </p15:guide>
        <p15:guide id="4" pos="432">
          <p15:clr>
            <a:srgbClr val="FBAE40"/>
          </p15:clr>
        </p15:guide>
        <p15:guide id="5" orient="horz" pos="432">
          <p15:clr>
            <a:srgbClr val="FBAE40"/>
          </p15:clr>
        </p15:guide>
        <p15:guide id="6" orient="horz" pos="3888">
          <p15:clr>
            <a:srgbClr val="FBAE40"/>
          </p15:clr>
        </p15:guide>
        <p15:guide id="7" pos="724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/ p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EF325E8-B82C-47EB-27D3-1964CB9401A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-9659" y="0"/>
            <a:chExt cx="12192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32212A-59A6-E4F8-430F-5A8ED3869208}"/>
                </a:ext>
              </a:extLst>
            </p:cNvPr>
            <p:cNvSpPr/>
            <p:nvPr/>
          </p:nvSpPr>
          <p:spPr>
            <a:xfrm>
              <a:off x="-9659" y="0"/>
              <a:ext cx="12192000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Georgia" panose="02040502050405020303" pitchFamily="18" charset="0"/>
              </a:endParaRP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E67FA91-5ADC-67B2-24D7-D35412BFC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31852" b="66986"/>
            <a:stretch/>
          </p:blipFill>
          <p:spPr>
            <a:xfrm>
              <a:off x="-9659" y="3177540"/>
              <a:ext cx="7597140" cy="368046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7753A16D-298E-2655-5F20-C21840B0E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71497" r="58783"/>
            <a:stretch/>
          </p:blipFill>
          <p:spPr>
            <a:xfrm>
              <a:off x="7587481" y="0"/>
              <a:ext cx="4594860" cy="317754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83340"/>
            <a:ext cx="7265894" cy="1038365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4000" b="1" i="0">
                <a:solidFill>
                  <a:schemeClr val="bg1"/>
                </a:solidFill>
                <a:latin typeface="Franklin Gothic Heavy" panose="020B0603020102020204" pitchFamily="34" charset="0"/>
                <a:cs typeface="Greta Sans Condensed H+L Black" pitchFamily="2" charset="-79"/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81546"/>
            <a:ext cx="6172200" cy="74745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7F330E32-53AD-2F40-7568-06803FF9DCA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919353"/>
            <a:ext cx="2057399" cy="638734"/>
          </a:xfrm>
          <a:prstGeom prst="rect">
            <a:avLst/>
          </a:prstGeom>
        </p:spPr>
      </p:pic>
      <p:pic>
        <p:nvPicPr>
          <p:cNvPr id="11" name="Picture 7" descr="Picture 7">
            <a:extLst>
              <a:ext uri="{FF2B5EF4-FFF2-40B4-BE49-F238E27FC236}">
                <a16:creationId xmlns:a16="http://schemas.microsoft.com/office/drawing/2014/main" id="{66CB86BF-114E-B68C-7028-D752DC24A0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97345" y="5705475"/>
            <a:ext cx="2093654" cy="6518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3856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536">
          <p15:clr>
            <a:srgbClr val="FBAE40"/>
          </p15:clr>
        </p15:guide>
        <p15:guide id="4" pos="48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FE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108" y="609600"/>
            <a:ext cx="10791092" cy="606260"/>
          </a:xfrm>
        </p:spPr>
        <p:txBody>
          <a:bodyPr tIns="0"/>
          <a:lstStyle>
            <a:lvl1pPr>
              <a:defRPr b="1" i="0">
                <a:solidFill>
                  <a:schemeClr val="accent5">
                    <a:lumMod val="50000"/>
                  </a:schemeClr>
                </a:solidFill>
                <a:latin typeface="Franklin Gothic Heavy" panose="020B0603020102020204" pitchFamily="34" charset="0"/>
                <a:cs typeface="Greta Sans Condensed H+L Black" pitchFamily="2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454" y="1676400"/>
            <a:ext cx="10791092" cy="4370882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631164-6CC7-242C-1304-D953760C610E}"/>
              </a:ext>
            </a:extLst>
          </p:cNvPr>
          <p:cNvSpPr/>
          <p:nvPr userDrawn="1"/>
        </p:nvSpPr>
        <p:spPr>
          <a:xfrm>
            <a:off x="0" y="0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4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10820400" cy="4267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7001D5-A2F1-525D-76BC-5C25FFD0E71B}"/>
              </a:ext>
            </a:extLst>
          </p:cNvPr>
          <p:cNvSpPr/>
          <p:nvPr userDrawn="1"/>
        </p:nvSpPr>
        <p:spPr>
          <a:xfrm>
            <a:off x="0" y="0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883121-D396-50D8-10BF-4D699C2F4311}"/>
              </a:ext>
            </a:extLst>
          </p:cNvPr>
          <p:cNvCxnSpPr/>
          <p:nvPr userDrawn="1"/>
        </p:nvCxnSpPr>
        <p:spPr>
          <a:xfrm>
            <a:off x="674076" y="1386542"/>
            <a:ext cx="14478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651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4594" y="2040281"/>
            <a:ext cx="4990408" cy="40870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7000" y="2040281"/>
            <a:ext cx="5022273" cy="40870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CFF7A8-F002-AA46-6F38-B82F14BD3389}"/>
              </a:ext>
            </a:extLst>
          </p:cNvPr>
          <p:cNvSpPr/>
          <p:nvPr userDrawn="1"/>
        </p:nvSpPr>
        <p:spPr>
          <a:xfrm>
            <a:off x="0" y="0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2BD6D7-708F-5A9D-8376-BFD4708D0837}"/>
              </a:ext>
            </a:extLst>
          </p:cNvPr>
          <p:cNvCxnSpPr>
            <a:cxnSpLocks/>
          </p:cNvCxnSpPr>
          <p:nvPr userDrawn="1"/>
        </p:nvCxnSpPr>
        <p:spPr>
          <a:xfrm>
            <a:off x="674076" y="1287930"/>
            <a:ext cx="2149806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24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p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108" y="685800"/>
            <a:ext cx="5380892" cy="1371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6019800" cy="3505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>
                <a:solidFill>
                  <a:schemeClr val="accent4">
                    <a:lumMod val="25000"/>
                  </a:schemeClr>
                </a:solidFill>
              </a:defRPr>
            </a:lvl1pPr>
            <a:lvl2pPr marL="15875" indent="0">
              <a:buFont typeface="Arial" panose="020B0604020202020204" pitchFamily="34" charset="0"/>
              <a:buNone/>
              <a:tabLst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D48530C-B4D3-9917-5743-B60856949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86400" y="6217965"/>
            <a:ext cx="1219200" cy="365125"/>
          </a:xfrm>
        </p:spPr>
        <p:txBody>
          <a:bodyPr/>
          <a:lstStyle/>
          <a:p>
            <a:r>
              <a:rPr lang="en-US"/>
              <a:t>‹#›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C85781-2951-FCBE-77B4-1B5414E1F925}"/>
              </a:ext>
            </a:extLst>
          </p:cNvPr>
          <p:cNvCxnSpPr/>
          <p:nvPr userDrawn="1"/>
        </p:nvCxnSpPr>
        <p:spPr>
          <a:xfrm>
            <a:off x="674076" y="1709737"/>
            <a:ext cx="14478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996213E-8C16-ACE5-C6BD-75A7C395B767}"/>
              </a:ext>
            </a:extLst>
          </p:cNvPr>
          <p:cNvSpPr/>
          <p:nvPr userDrawn="1"/>
        </p:nvSpPr>
        <p:spPr>
          <a:xfrm>
            <a:off x="-3557" y="3748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94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50776-2818-6E6F-1AD7-B7AAD58C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7" y="740120"/>
            <a:ext cx="4681295" cy="154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D9B9E-E3FA-6828-50AF-07B7939EC59A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724594" y="2438400"/>
            <a:ext cx="4076006" cy="367948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DACF0A-A6F9-3746-4678-3B0D1A07FDD9}"/>
              </a:ext>
            </a:extLst>
          </p:cNvPr>
          <p:cNvSpPr/>
          <p:nvPr userDrawn="1"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565B6F-27A4-EA59-62C8-CF75B5D8B577}"/>
              </a:ext>
            </a:extLst>
          </p:cNvPr>
          <p:cNvSpPr/>
          <p:nvPr userDrawn="1"/>
        </p:nvSpPr>
        <p:spPr>
          <a:xfrm>
            <a:off x="5562600" y="0"/>
            <a:ext cx="66294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FAB46E4-00EE-7D4D-0EF8-DEB6B326584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82204" y="685800"/>
            <a:ext cx="5423995" cy="5432080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F89049-F9CC-E496-65E9-342BEF7C9541}"/>
              </a:ext>
            </a:extLst>
          </p:cNvPr>
          <p:cNvSpPr/>
          <p:nvPr userDrawn="1"/>
        </p:nvSpPr>
        <p:spPr>
          <a:xfrm>
            <a:off x="-3557" y="3748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5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allou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984149-B99F-D5BF-FAE0-0946653859AE}"/>
              </a:ext>
            </a:extLst>
          </p:cNvPr>
          <p:cNvSpPr/>
          <p:nvPr userDrawn="1"/>
        </p:nvSpPr>
        <p:spPr>
          <a:xfrm>
            <a:off x="6699738" y="0"/>
            <a:ext cx="54864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rgia" panose="02040502050405020303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75F2B4-38DA-07D4-0D88-BA2476EF0A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48400" y="2128876"/>
            <a:ext cx="838200" cy="7159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7774340-76A8-4619-C628-0C4F9A0029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620000" y="685800"/>
            <a:ext cx="3886200" cy="5486400"/>
          </a:xfrm>
        </p:spPr>
        <p:txBody>
          <a:bodyPr anchor="t" anchorCtr="0"/>
          <a:lstStyle>
            <a:lvl1pPr marL="0" indent="0" algn="l">
              <a:lnSpc>
                <a:spcPct val="240000"/>
              </a:lnSpc>
              <a:spcAft>
                <a:spcPts val="1200"/>
              </a:spcAft>
              <a:buFont typeface="Arial" panose="020B0604020202020204" pitchFamily="34" charset="0"/>
              <a:buNone/>
              <a:defRPr sz="2000" b="0">
                <a:solidFill>
                  <a:schemeClr val="bg1"/>
                </a:solidFill>
              </a:defRPr>
            </a:lvl1pPr>
            <a:lvl2pPr marL="15875" indent="0" algn="l">
              <a:buFont typeface="Arial" panose="020B0604020202020204" pitchFamily="34" charset="0"/>
              <a:buNone/>
              <a:tabLst/>
              <a:defRPr sz="1800" b="0"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8C66DD2-BE73-E5BA-75FD-2FBCC6165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681039"/>
            <a:ext cx="5380892" cy="19097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F425E3F-EB82-0CEE-C805-A36756E6B48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85800" y="2286008"/>
            <a:ext cx="5380892" cy="3505192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b="0"/>
            </a:lvl1pPr>
            <a:lvl2pPr marL="15875" indent="0" algn="l">
              <a:buFont typeface="Arial" panose="020B0604020202020204" pitchFamily="34" charset="0"/>
              <a:buNone/>
              <a:tabLst/>
              <a:defRPr sz="1800" b="0"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30CAD2-F118-9085-09DB-393F62833D6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632896" y="5637944"/>
            <a:ext cx="3886200" cy="1220056"/>
          </a:xfrm>
        </p:spPr>
        <p:txBody>
          <a:bodyPr lIns="0" tIns="0"/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15875" indent="0" algn="l"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8901084-0098-02C1-2ED5-F172E9B22770}"/>
              </a:ext>
            </a:extLst>
          </p:cNvPr>
          <p:cNvCxnSpPr/>
          <p:nvPr userDrawn="1"/>
        </p:nvCxnSpPr>
        <p:spPr>
          <a:xfrm>
            <a:off x="674076" y="1981200"/>
            <a:ext cx="14478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DE437BB-BC32-EF08-C3B5-E654EFF0E7BB}"/>
              </a:ext>
            </a:extLst>
          </p:cNvPr>
          <p:cNvSpPr/>
          <p:nvPr userDrawn="1"/>
        </p:nvSpPr>
        <p:spPr>
          <a:xfrm>
            <a:off x="-3557" y="3748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24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number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50776-2818-6E6F-1AD7-B7AAD58C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381001"/>
            <a:ext cx="10791092" cy="990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6F8C48B-0473-2733-32FA-71E4205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779" y="1681161"/>
            <a:ext cx="2209800" cy="3348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cap="all" baseline="0">
                <a:latin typeface="+mj-lt"/>
              </a:defRPr>
            </a:lvl1pPr>
            <a:lvl2pPr marL="7938" indent="0">
              <a:buFontTx/>
              <a:buNone/>
              <a:tabLst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6F9B8C0-E91F-2C1C-3213-461261BCE60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593536" y="1681161"/>
            <a:ext cx="2209800" cy="3348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cap="all" baseline="0">
                <a:latin typeface="+mj-lt"/>
              </a:defRPr>
            </a:lvl1pPr>
            <a:lvl2pPr marL="7938" indent="0">
              <a:buFontTx/>
              <a:buNone/>
              <a:tabLst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3247635-4A25-E401-36C5-6C6492BE971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81293" y="1681161"/>
            <a:ext cx="2209800" cy="3348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cap="all" baseline="0">
                <a:latin typeface="+mj-lt"/>
              </a:defRPr>
            </a:lvl1pPr>
            <a:lvl2pPr marL="7938" indent="0">
              <a:buFontTx/>
              <a:buNone/>
              <a:tabLst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B94F01E-0774-D0C2-D852-039C8A59596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391918" y="1681161"/>
            <a:ext cx="2209800" cy="3348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cap="all" baseline="0">
                <a:latin typeface="+mj-lt"/>
              </a:defRPr>
            </a:lvl1pPr>
            <a:lvl2pPr marL="7938" indent="0">
              <a:buFontTx/>
              <a:buNone/>
              <a:tabLst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DCC623-6721-D82D-C348-57E0F4A4AC2A}"/>
              </a:ext>
            </a:extLst>
          </p:cNvPr>
          <p:cNvSpPr/>
          <p:nvPr userDrawn="1"/>
        </p:nvSpPr>
        <p:spPr>
          <a:xfrm>
            <a:off x="0" y="0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76E0572-2CDC-DD34-BA57-D6CD3C0C2394}"/>
              </a:ext>
            </a:extLst>
          </p:cNvPr>
          <p:cNvCxnSpPr/>
          <p:nvPr userDrawn="1"/>
        </p:nvCxnSpPr>
        <p:spPr>
          <a:xfrm>
            <a:off x="715108" y="990600"/>
            <a:ext cx="14478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57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number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50776-2818-6E6F-1AD7-B7AAD58C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381001"/>
            <a:ext cx="10791092" cy="990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9ACDC0-BB90-C250-78D1-F701FBD5D4C2}"/>
              </a:ext>
            </a:extLst>
          </p:cNvPr>
          <p:cNvSpPr/>
          <p:nvPr userDrawn="1"/>
        </p:nvSpPr>
        <p:spPr>
          <a:xfrm>
            <a:off x="0" y="0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B0932F-ABC7-9EEF-0F7D-10CBAB2B1984}"/>
              </a:ext>
            </a:extLst>
          </p:cNvPr>
          <p:cNvCxnSpPr/>
          <p:nvPr userDrawn="1"/>
        </p:nvCxnSpPr>
        <p:spPr>
          <a:xfrm>
            <a:off x="715108" y="1066800"/>
            <a:ext cx="14478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83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number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50776-2818-6E6F-1AD7-B7AAD58CD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381001"/>
            <a:ext cx="10791092" cy="990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F60930-B428-9611-2739-20D9564D7923}"/>
              </a:ext>
            </a:extLst>
          </p:cNvPr>
          <p:cNvSpPr/>
          <p:nvPr userDrawn="1"/>
        </p:nvSpPr>
        <p:spPr>
          <a:xfrm>
            <a:off x="0" y="0"/>
            <a:ext cx="715108" cy="38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F46947-9D0E-E8E3-3268-FA38C025CDD7}"/>
              </a:ext>
            </a:extLst>
          </p:cNvPr>
          <p:cNvCxnSpPr/>
          <p:nvPr userDrawn="1"/>
        </p:nvCxnSpPr>
        <p:spPr>
          <a:xfrm>
            <a:off x="735094" y="990600"/>
            <a:ext cx="14478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479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A9E8CDE-5567-0FAD-DEDF-BD7B615298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rgia" panose="02040502050405020303" pitchFamily="18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ABD4C3-F4D8-EB24-24C4-4BD225FA104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1852" b="66986"/>
          <a:stretch/>
        </p:blipFill>
        <p:spPr>
          <a:xfrm>
            <a:off x="0" y="3177540"/>
            <a:ext cx="7597140" cy="368046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9488179-DB20-5F54-342D-0821B31DC80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497" r="58783"/>
          <a:stretch/>
        </p:blipFill>
        <p:spPr>
          <a:xfrm>
            <a:off x="7597140" y="0"/>
            <a:ext cx="4594860" cy="3177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5AE7FC-43C5-D338-BB44-509B51EA9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681039"/>
            <a:ext cx="6600092" cy="13001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044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9DF11F-7CB2-F51D-D587-31BA7C67D0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2"/>
                </a:solidFill>
                <a:latin typeface="Georgia" panose="02040502050405020303" pitchFamily="18" charset="0"/>
              </a:rPr>
              <a:t>B x x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26A5328-57C1-DBB6-B3D7-145C930A820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1852" b="66986"/>
          <a:stretch/>
        </p:blipFill>
        <p:spPr>
          <a:xfrm>
            <a:off x="0" y="3177540"/>
            <a:ext cx="7597140" cy="368046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04B92FA-1B83-DEE1-5F6C-3140A71E29C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497" r="58783"/>
          <a:stretch/>
        </p:blipFill>
        <p:spPr>
          <a:xfrm>
            <a:off x="7597140" y="0"/>
            <a:ext cx="4594860" cy="317754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EB11294-C84A-CE43-06FB-677276F42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681039"/>
            <a:ext cx="6600092" cy="13001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1305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 + p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471D2-6B60-D8DC-4226-5FB565DD9AA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E60AC-EAB1-DBCC-C4E3-39EC94F4B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108" y="681039"/>
            <a:ext cx="6066692" cy="13001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347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D70EF06-B4C2-8679-E830-E8E4D387FB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eta Text H+L (-)" pitchFamily="2" charset="-79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2595CB-F63B-89DF-6DD6-FA83A9A180F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14352" y="2439837"/>
            <a:ext cx="4163295" cy="129252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67FE178-0A7A-500F-0720-E01A5C526C5A}"/>
              </a:ext>
            </a:extLst>
          </p:cNvPr>
          <p:cNvSpPr txBox="1">
            <a:spLocks/>
          </p:cNvSpPr>
          <p:nvPr userDrawn="1"/>
        </p:nvSpPr>
        <p:spPr>
          <a:xfrm>
            <a:off x="9601200" y="6172200"/>
            <a:ext cx="2189021" cy="2602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00"/>
              </a:lnSpc>
            </a:pPr>
            <a:r>
              <a:rPr lang="en-US" sz="1000" spc="100">
                <a:solidFill>
                  <a:schemeClr val="accent1"/>
                </a:solidFill>
                <a:latin typeface="Franklin Gothic Medium" panose="020B0603020102020204" pitchFamily="34" charset="0"/>
                <a:cs typeface="Greta Sans H+L Medium" pitchFamily="2" charset="-79"/>
              </a:rPr>
              <a:t>INFO@SCHUSTERMAN.ORG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0FFD1AA-ED63-3F0B-6798-972F7A8EEF67}"/>
              </a:ext>
            </a:extLst>
          </p:cNvPr>
          <p:cNvSpPr txBox="1">
            <a:spLocks/>
          </p:cNvSpPr>
          <p:nvPr userDrawn="1"/>
        </p:nvSpPr>
        <p:spPr>
          <a:xfrm>
            <a:off x="609600" y="6172200"/>
            <a:ext cx="2189021" cy="2602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en-US" sz="1000" spc="100">
                <a:solidFill>
                  <a:schemeClr val="accent1"/>
                </a:solidFill>
                <a:latin typeface="Franklin Gothic Medium" panose="020B0603020102020204" pitchFamily="34" charset="0"/>
                <a:cs typeface="Greta Sans H+L Medium" pitchFamily="2" charset="-79"/>
              </a:rPr>
              <a:t>SCHUSTERMAN.ORG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D3B1F-3152-7CE6-5CF7-04DE031D41EC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290;p39">
            <a:extLst>
              <a:ext uri="{FF2B5EF4-FFF2-40B4-BE49-F238E27FC236}">
                <a16:creationId xmlns:a16="http://schemas.microsoft.com/office/drawing/2014/main" id="{819AB073-174D-C569-726F-3A30E17ABB37}"/>
              </a:ext>
            </a:extLst>
          </p:cNvPr>
          <p:cNvSpPr txBox="1"/>
          <p:nvPr userDrawn="1"/>
        </p:nvSpPr>
        <p:spPr>
          <a:xfrm>
            <a:off x="609600" y="6275915"/>
            <a:ext cx="35527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Extrabold" panose="020B0306030504020204" pitchFamily="34" charset="0"/>
                <a:cs typeface="Open Sans Extrabold" panose="020B0306030504020204" pitchFamily="34" charset="0"/>
                <a:sym typeface="Calibri"/>
              </a:rPr>
              <a:t>SCHUSTERMANFAMILYPHILANTHROPIES</a:t>
            </a:r>
          </a:p>
        </p:txBody>
      </p:sp>
      <p:sp>
        <p:nvSpPr>
          <p:cNvPr id="12" name="Google Shape;291;p39">
            <a:extLst>
              <a:ext uri="{FF2B5EF4-FFF2-40B4-BE49-F238E27FC236}">
                <a16:creationId xmlns:a16="http://schemas.microsoft.com/office/drawing/2014/main" id="{6C41254B-D87E-AAB1-2544-66C6EDA9D30A}"/>
              </a:ext>
            </a:extLst>
          </p:cNvPr>
          <p:cNvSpPr txBox="1"/>
          <p:nvPr userDrawn="1"/>
        </p:nvSpPr>
        <p:spPr>
          <a:xfrm>
            <a:off x="4936834" y="6275915"/>
            <a:ext cx="341035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Extrabold" panose="020B0306030504020204" pitchFamily="34" charset="0"/>
                <a:cs typeface="Open Sans Extrabold" panose="020B0306030504020204" pitchFamily="34" charset="0"/>
                <a:sym typeface="Calibri"/>
              </a:rPr>
              <a:t>SCHUSTERMAN-FAMILY-PHILANTHROPIES</a:t>
            </a:r>
          </a:p>
        </p:txBody>
      </p:sp>
      <p:sp>
        <p:nvSpPr>
          <p:cNvPr id="13" name="Google Shape;292;p39">
            <a:extLst>
              <a:ext uri="{FF2B5EF4-FFF2-40B4-BE49-F238E27FC236}">
                <a16:creationId xmlns:a16="http://schemas.microsoft.com/office/drawing/2014/main" id="{C0DEA033-3AD0-9538-3A38-74BE96D69AE4}"/>
              </a:ext>
            </a:extLst>
          </p:cNvPr>
          <p:cNvSpPr txBox="1"/>
          <p:nvPr userDrawn="1"/>
        </p:nvSpPr>
        <p:spPr>
          <a:xfrm>
            <a:off x="9121635" y="6275915"/>
            <a:ext cx="30589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Franklin Gothic Medium" panose="020B0603020102020204" pitchFamily="34" charset="0"/>
                <a:ea typeface="Open Sans Extrabold" panose="020B0306030504020204" pitchFamily="34" charset="0"/>
                <a:cs typeface="Open Sans Extrabold" panose="020B0306030504020204" pitchFamily="34" charset="0"/>
                <a:sym typeface="Calibri"/>
              </a:rPr>
              <a:t>INFORMATION@SCHUSTERMAN.ORG</a:t>
            </a:r>
          </a:p>
        </p:txBody>
      </p:sp>
      <p:pic>
        <p:nvPicPr>
          <p:cNvPr id="14" name="Picture 2" descr="Facebook, social media, fb, social icon - Free download">
            <a:extLst>
              <a:ext uri="{FF2B5EF4-FFF2-40B4-BE49-F238E27FC236}">
                <a16:creationId xmlns:a16="http://schemas.microsoft.com/office/drawing/2014/main" id="{37EBFA4D-D6BD-0455-C7CB-277E50C021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68" y="6270541"/>
            <a:ext cx="369332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Linkedin logo - Free social icons">
            <a:extLst>
              <a:ext uri="{FF2B5EF4-FFF2-40B4-BE49-F238E27FC236}">
                <a16:creationId xmlns:a16="http://schemas.microsoft.com/office/drawing/2014/main" id="{8779F284-2AB9-0420-7EFC-5EA27597FB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411" y="6321340"/>
            <a:ext cx="323153" cy="3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6" descr="Mail With Circle Vector SVG Icon - SVG Repo">
            <a:extLst>
              <a:ext uri="{FF2B5EF4-FFF2-40B4-BE49-F238E27FC236}">
                <a16:creationId xmlns:a16="http://schemas.microsoft.com/office/drawing/2014/main" id="{EF8E779E-A083-DF4B-F03B-9F5B4F50BE6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2" descr="New email outline symbol in black circular button free vector icons  designed by Sebastien Gabriel | Email icon, Black app, Mail icon">
            <a:extLst>
              <a:ext uri="{FF2B5EF4-FFF2-40B4-BE49-F238E27FC236}">
                <a16:creationId xmlns:a16="http://schemas.microsoft.com/office/drawing/2014/main" id="{1E423267-5B9F-D7D3-DDA9-D4C2C30590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060" y="6302347"/>
            <a:ext cx="358860" cy="35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804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5DC0-E269-0740-C96C-51A715EC5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0719DD-0766-C4EF-C814-433AA5AA3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7C0AF-1C2C-BFDB-CD54-B9625DC9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E22D-6294-43E8-B80B-882E633B886C}" type="datetimeFigureOut">
              <a:rPr lang="en-IL" smtClean="0"/>
              <a:t>10/19/2026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B3D48-D140-37DB-9650-66E82264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A0CE3-D848-51B2-89DA-CC700689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2EA8-D5D4-4D07-A319-5D90213FB543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87369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51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5108" y="609599"/>
            <a:ext cx="10791092" cy="762001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10791092" cy="4267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86400" y="6217965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fld id="{F9F552D1-A5D4-9A43-B77B-C079F45A68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6" descr="Picture 6">
            <a:extLst>
              <a:ext uri="{FF2B5EF4-FFF2-40B4-BE49-F238E27FC236}">
                <a16:creationId xmlns:a16="http://schemas.microsoft.com/office/drawing/2014/main" id="{E6E13A73-64B7-D682-D875-557AADAC9CC4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506200" y="6176960"/>
            <a:ext cx="409252" cy="40612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2535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b="1" i="0" kern="1200" cap="all" spc="-100" baseline="0">
          <a:solidFill>
            <a:schemeClr val="accent5">
              <a:lumMod val="50000"/>
            </a:schemeClr>
          </a:solidFill>
          <a:latin typeface="Franklin Gothic Heavy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accent5">
              <a:lumMod val="50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50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432">
          <p15:clr>
            <a:srgbClr val="F26B43"/>
          </p15:clr>
        </p15:guide>
        <p15:guide id="5" pos="7248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888">
          <p15:clr>
            <a:srgbClr val="F26B43"/>
          </p15:clr>
        </p15:guide>
        <p15:guide id="8" pos="4416">
          <p15:clr>
            <a:srgbClr val="F26B43"/>
          </p15:clr>
        </p15:guide>
        <p15:guide id="9" orient="horz" pos="6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1A691-2992-FE2F-9306-0C7C75ABD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8050" y="755887"/>
            <a:ext cx="7889541" cy="709257"/>
          </a:xfrm>
        </p:spPr>
        <p:txBody>
          <a:bodyPr>
            <a:normAutofit/>
          </a:bodyPr>
          <a:lstStyle/>
          <a:p>
            <a:pPr algn="r" rtl="1"/>
            <a:r>
              <a:rPr lang="he-IL" sz="4800" dirty="0">
                <a:solidFill>
                  <a:srgbClr val="FEFDF7"/>
                </a:solidFill>
                <a:latin typeface="Assitant"/>
                <a:ea typeface="Calibri" panose="020F0502020204030204" pitchFamily="34" charset="0"/>
                <a:cs typeface="Calibri" panose="020F0502020204030204" pitchFamily="34" charset="0"/>
              </a:rPr>
              <a:t>קבוצת עניין אוכלוסיות בסיכון </a:t>
            </a:r>
            <a:endParaRPr lang="en" sz="4800" dirty="0">
              <a:solidFill>
                <a:srgbClr val="FEFDF7"/>
              </a:solidFill>
              <a:latin typeface="Assitan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C2F0437-2E59-F16A-DF17-4AB03721A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5391" y="1533402"/>
            <a:ext cx="6172200" cy="414270"/>
          </a:xfrm>
        </p:spPr>
        <p:txBody>
          <a:bodyPr>
            <a:normAutofit lnSpcReduction="10000"/>
          </a:bodyPr>
          <a:lstStyle/>
          <a:p>
            <a:pPr algn="r" rtl="1">
              <a:tabLst>
                <a:tab pos="4838700" algn="l"/>
              </a:tabLst>
            </a:pPr>
            <a:r>
              <a:rPr lang="he-IL" dirty="0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הצגת מקרה בוחן – קרן שוסטרמן-ישראל</a:t>
            </a:r>
            <a:endParaRPr lang="en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Picture 7">
            <a:extLst>
              <a:ext uri="{FF2B5EF4-FFF2-40B4-BE49-F238E27FC236}">
                <a16:creationId xmlns:a16="http://schemas.microsoft.com/office/drawing/2014/main" id="{FFA85B30-88D1-FAA8-7EDD-596C39271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83043" y="5914375"/>
            <a:ext cx="2093654" cy="6518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icture 3" descr="Picture 3">
            <a:extLst>
              <a:ext uri="{FF2B5EF4-FFF2-40B4-BE49-F238E27FC236}">
                <a16:creationId xmlns:a16="http://schemas.microsoft.com/office/drawing/2014/main" id="{DE6B1478-54BB-ECB8-0EDE-A57B19608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756" y="5011277"/>
            <a:ext cx="1090835" cy="109083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3B0B6D18-F0FA-37BF-4C94-7E8E01A6345C}"/>
              </a:ext>
            </a:extLst>
          </p:cNvPr>
          <p:cNvSpPr txBox="1">
            <a:spLocks/>
          </p:cNvSpPr>
          <p:nvPr/>
        </p:nvSpPr>
        <p:spPr>
          <a:xfrm>
            <a:off x="5165391" y="1982402"/>
            <a:ext cx="6172200" cy="4142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tabLst>
                <a:tab pos="4838700" algn="l"/>
              </a:tabLst>
            </a:pPr>
            <a:r>
              <a:rPr lang="he-IL" dirty="0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18.10</a:t>
            </a:r>
            <a:endParaRPr lang="en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532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D4393-4ECA-2A7D-5434-B86D4E29E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1C1B3BBD-034E-CC3D-4956-EE5F881B0F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005323"/>
              </p:ext>
            </p:extLst>
          </p:nvPr>
        </p:nvGraphicFramePr>
        <p:xfrm>
          <a:off x="-1371416" y="1759582"/>
          <a:ext cx="13131293" cy="4370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DA0315E-659D-0940-3273-B6B847784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אוכלוסיות בסיכון – פעילות שוטפת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898A1B-7D69-EDFD-4397-3DBC6785EE1E}"/>
              </a:ext>
            </a:extLst>
          </p:cNvPr>
          <p:cNvGrpSpPr/>
          <p:nvPr/>
        </p:nvGrpSpPr>
        <p:grpSpPr>
          <a:xfrm>
            <a:off x="2940412" y="4051967"/>
            <a:ext cx="3884793" cy="1408585"/>
            <a:chOff x="5964318" y="2586620"/>
            <a:chExt cx="3884793" cy="1408585"/>
          </a:xfrm>
          <a:solidFill>
            <a:schemeClr val="accent5"/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F6006EF-6F3A-B5BC-1301-20B056E034DB}"/>
                </a:ext>
              </a:extLst>
            </p:cNvPr>
            <p:cNvSpPr/>
            <p:nvPr/>
          </p:nvSpPr>
          <p:spPr>
            <a:xfrm>
              <a:off x="5964318" y="2586620"/>
              <a:ext cx="3884793" cy="140858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D4747C4-9A05-DC2A-3BC4-3A6A3AAAADA3}"/>
                </a:ext>
              </a:extLst>
            </p:cNvPr>
            <p:cNvSpPr txBox="1"/>
            <p:nvPr/>
          </p:nvSpPr>
          <p:spPr>
            <a:xfrm>
              <a:off x="6033079" y="2655381"/>
              <a:ext cx="3747271" cy="127106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76200" rIns="152400" bIns="76200" numCol="1" spcCol="1270" anchor="ctr" anchorCtr="0">
              <a:no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4000" b="1" dirty="0">
                  <a:solidFill>
                    <a:srgbClr val="FEFDF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שורדי שואה</a:t>
              </a:r>
              <a:endParaRPr lang="he-IL" sz="4000" kern="12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CF857ED-AFFD-3096-7AD6-8798C7BD7890}"/>
              </a:ext>
            </a:extLst>
          </p:cNvPr>
          <p:cNvGrpSpPr/>
          <p:nvPr/>
        </p:nvGrpSpPr>
        <p:grpSpPr>
          <a:xfrm>
            <a:off x="162046" y="4051967"/>
            <a:ext cx="2709605" cy="1408585"/>
            <a:chOff x="5964318" y="2586620"/>
            <a:chExt cx="3884793" cy="1408585"/>
          </a:xfrm>
          <a:solidFill>
            <a:schemeClr val="accent4">
              <a:lumMod val="90000"/>
            </a:schemeClr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62108F-74DB-666E-CCAA-260AADF6FE7B}"/>
                </a:ext>
              </a:extLst>
            </p:cNvPr>
            <p:cNvSpPr/>
            <p:nvPr/>
          </p:nvSpPr>
          <p:spPr>
            <a:xfrm>
              <a:off x="5964318" y="2586620"/>
              <a:ext cx="3884793" cy="140858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id="{753DC896-1F75-1BD0-1CF8-7DA189D24E14}"/>
                </a:ext>
              </a:extLst>
            </p:cNvPr>
            <p:cNvSpPr txBox="1"/>
            <p:nvPr/>
          </p:nvSpPr>
          <p:spPr>
            <a:xfrm>
              <a:off x="6033079" y="2655381"/>
              <a:ext cx="3747271" cy="127106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76200" rIns="152400" bIns="76200" numCol="1" spcCol="1270" anchor="ctr" anchorCtr="0">
              <a:noAutofit/>
            </a:bodyPr>
            <a:lstStyle/>
            <a:p>
              <a:pPr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4000" b="1" kern="1200" dirty="0">
                  <a:solidFill>
                    <a:srgbClr val="FEFDF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קהיל</a:t>
              </a:r>
              <a:r>
                <a:rPr lang="he-IL" sz="4000" b="1" dirty="0">
                  <a:solidFill>
                    <a:srgbClr val="FEFDF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ת הלהט"ב*</a:t>
              </a:r>
              <a:endParaRPr lang="he-IL" sz="4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478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A726-C65B-542B-BC51-D44946BAB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565E-EEF0-9C30-6B61-A0DF533F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936" y="507588"/>
            <a:ext cx="6976610" cy="606260"/>
          </a:xfrm>
        </p:spPr>
        <p:txBody>
          <a:bodyPr anchor="t">
            <a:normAutofit/>
          </a:bodyPr>
          <a:lstStyle/>
          <a:p>
            <a:pPr algn="r" rtl="1"/>
            <a:r>
              <a:rPr lang="he-IL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מדינה באירוע מתמשך</a:t>
            </a:r>
            <a:endParaRPr lang="en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Content Placeholder 4" descr="Basic Timeline">
            <a:extLst>
              <a:ext uri="{FF2B5EF4-FFF2-40B4-BE49-F238E27FC236}">
                <a16:creationId xmlns:a16="http://schemas.microsoft.com/office/drawing/2014/main" id="{8653D575-35A5-4E6C-0A30-F47DCE8F77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929007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martArt"/>
                    <p202:designTag name="ARCH:1:VSVAR" val="Timeline"/>
                  </p202:designTagLst>
                </p202:designPr>
              </p:ext>
            </p:extLst>
          </p:nvPr>
        </p:nvGraphicFramePr>
        <p:xfrm>
          <a:off x="700454" y="1676400"/>
          <a:ext cx="10791092" cy="4370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867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BB3E9-4639-6340-73D7-2350BD5C8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E605BE-0487-D403-E9CC-04AD4A1D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צירי פעולה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CFED38-C0FF-A89C-9B16-A203F46811B0}"/>
              </a:ext>
            </a:extLst>
          </p:cNvPr>
          <p:cNvSpPr/>
          <p:nvPr/>
        </p:nvSpPr>
        <p:spPr>
          <a:xfrm>
            <a:off x="9445083" y="1527718"/>
            <a:ext cx="858644" cy="461660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ארוך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A8CAAC-39EA-E6BC-755F-2639DF3F36D9}"/>
              </a:ext>
            </a:extLst>
          </p:cNvPr>
          <p:cNvSpPr/>
          <p:nvPr/>
        </p:nvSpPr>
        <p:spPr>
          <a:xfrm>
            <a:off x="8080917" y="2286000"/>
            <a:ext cx="858644" cy="38583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בינוני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262C54-1AA7-1FE6-42FC-464DCAAC4627}"/>
              </a:ext>
            </a:extLst>
          </p:cNvPr>
          <p:cNvSpPr/>
          <p:nvPr/>
        </p:nvSpPr>
        <p:spPr>
          <a:xfrm>
            <a:off x="6796667" y="3802566"/>
            <a:ext cx="858644" cy="234175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קצר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4778B8-9D0D-C24C-4745-8A66BC25BC0D}"/>
              </a:ext>
            </a:extLst>
          </p:cNvPr>
          <p:cNvSpPr/>
          <p:nvPr/>
        </p:nvSpPr>
        <p:spPr>
          <a:xfrm rot="5400000">
            <a:off x="3418779" y="3363952"/>
            <a:ext cx="858644" cy="4702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מוכנות למלחמה כוללת</a:t>
            </a:r>
          </a:p>
        </p:txBody>
      </p:sp>
    </p:spTree>
    <p:extLst>
      <p:ext uri="{BB962C8B-B14F-4D97-AF65-F5344CB8AC3E}">
        <p14:creationId xmlns:p14="http://schemas.microsoft.com/office/powerpoint/2010/main" val="69140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0A846-8243-0F02-294F-4DD944C81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71CECA8-B8A8-BEFE-25DD-4AF8AE1BD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מיקודים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900925-2691-C2A9-45AD-951AEC469CE2}"/>
              </a:ext>
            </a:extLst>
          </p:cNvPr>
          <p:cNvSpPr/>
          <p:nvPr/>
        </p:nvSpPr>
        <p:spPr>
          <a:xfrm>
            <a:off x="9445083" y="1527718"/>
            <a:ext cx="858644" cy="461660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ארוך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0C22C2-BB71-34FC-8820-33F380C5C1B5}"/>
              </a:ext>
            </a:extLst>
          </p:cNvPr>
          <p:cNvSpPr txBox="1"/>
          <p:nvPr/>
        </p:nvSpPr>
        <p:spPr>
          <a:xfrm>
            <a:off x="802889" y="4328441"/>
            <a:ext cx="85246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he-IL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קרן "עוגנים": </a:t>
            </a:r>
          </a:p>
          <a:p>
            <a:pPr algn="just" rtl="1"/>
            <a:r>
              <a:rPr lang="he-IL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שותפות פילנתרופית ל</a:t>
            </a: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קידום ההתחדשות, הצמיחה והפיתוח ארוך הטווח של הנגב המערבי והצפון – שואפים לשיפור באיכות החיים, באטרקטיביות ובצמיחה האזורית.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8CEB03-33CD-DEFA-6161-EF10F61AF89B}"/>
              </a:ext>
            </a:extLst>
          </p:cNvPr>
          <p:cNvSpPr txBox="1"/>
          <p:nvPr/>
        </p:nvSpPr>
        <p:spPr>
          <a:xfrm>
            <a:off x="669074" y="1460013"/>
            <a:ext cx="865845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 rtl="1">
              <a:buAutoNum type="arabicPeriod"/>
            </a:pPr>
            <a:r>
              <a:rPr lang="he-IL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הקמת פורטפוליו חוסן וטראומה:</a:t>
            </a:r>
          </a:p>
          <a:p>
            <a:pPr marL="514350" indent="-514350" algn="just" rtl="1">
              <a:buFont typeface="Arial" panose="020B0604020202020204" pitchFamily="34" charset="0"/>
              <a:buChar char="•"/>
            </a:pPr>
            <a:r>
              <a:rPr lang="he-IL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קידום תפיסה רחבה של החלמה ושילוב מיטבי בקהילה.</a:t>
            </a:r>
          </a:p>
          <a:p>
            <a:pPr marL="514350" indent="-514350" algn="just" rtl="1">
              <a:buFont typeface="Arial" panose="020B0604020202020204" pitchFamily="34" charset="0"/>
              <a:buChar char="•"/>
            </a:pPr>
            <a:r>
              <a:rPr lang="he-IL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שיפור והתאמת המענה הקיים, לצד פיתוח ידע וגיבוש גישות חדשות להתמודדות עם אתגרי השיקום.</a:t>
            </a:r>
          </a:p>
          <a:p>
            <a:pPr marL="514350" indent="-514350" algn="just" rtl="1">
              <a:buFont typeface="Arial" panose="020B0604020202020204" pitchFamily="34" charset="0"/>
              <a:buChar char="•"/>
            </a:pPr>
            <a:r>
              <a:rPr lang="he-IL" sz="2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קידום שינוי מערכתי ומדיניות, כדי לאפשר לנפגעי טראומה רבים ככל האפשר </a:t>
            </a:r>
            <a:r>
              <a:rPr lang="he-IL" sz="2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לחזור לתפקוד מלא לאורך זמן. </a:t>
            </a:r>
            <a:endParaRPr lang="he-IL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57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0248-2E7F-FF38-AB2A-5ACE9375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5A031CB-9DD6-B0C1-283C-6A82B1F4A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מיקודים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9F47ED-5D58-6CD9-AB51-A543206C8E35}"/>
              </a:ext>
            </a:extLst>
          </p:cNvPr>
          <p:cNvSpPr/>
          <p:nvPr/>
        </p:nvSpPr>
        <p:spPr>
          <a:xfrm>
            <a:off x="8080917" y="2286000"/>
            <a:ext cx="858644" cy="38583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בינוני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E3070B-0064-B646-4E0A-10C0BF7932F1}"/>
              </a:ext>
            </a:extLst>
          </p:cNvPr>
          <p:cNvSpPr txBox="1"/>
          <p:nvPr/>
        </p:nvSpPr>
        <p:spPr>
          <a:xfrm>
            <a:off x="1126273" y="2358670"/>
            <a:ext cx="67901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he-IL" sz="4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מבחינתנו, אנחנו עדיין בפרק הזה.</a:t>
            </a:r>
          </a:p>
          <a:p>
            <a:pPr algn="just" rtl="1"/>
            <a:r>
              <a:rPr lang="he-IL" sz="4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נחזור אליו בעוד כמה שקפים...</a:t>
            </a:r>
            <a:endParaRPr lang="he-IL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233DE-F746-559D-8F4F-7A616F2C7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F2A675-63FF-3FA5-2C90-D679D18F9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מיקודים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3C39E7-B3C1-30C6-932B-90F5286CFBF8}"/>
              </a:ext>
            </a:extLst>
          </p:cNvPr>
          <p:cNvSpPr/>
          <p:nvPr/>
        </p:nvSpPr>
        <p:spPr>
          <a:xfrm>
            <a:off x="6796667" y="3802566"/>
            <a:ext cx="858644" cy="234175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קצר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C1CCB-1B02-5220-22FC-4EFC1E9E83AC}"/>
              </a:ext>
            </a:extLst>
          </p:cNvPr>
          <p:cNvSpPr txBox="1"/>
          <p:nvPr/>
        </p:nvSpPr>
        <p:spPr>
          <a:xfrm>
            <a:off x="1821517" y="3726949"/>
            <a:ext cx="470209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he-IL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צרכים בסיסיים – חברה אזרחית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שחרור תשלומים למוענקים קיימים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תמיכה ישירה ברשויות – "מלווה ישובים"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מסגרות חינוך זמניות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שת"פ עם פדרציות</a:t>
            </a:r>
          </a:p>
          <a:p>
            <a:pPr algn="r" rtl="1"/>
            <a:endParaRPr lang="he-IL" sz="1200" dirty="0"/>
          </a:p>
        </p:txBody>
      </p:sp>
    </p:spTree>
    <p:extLst>
      <p:ext uri="{BB962C8B-B14F-4D97-AF65-F5344CB8AC3E}">
        <p14:creationId xmlns:p14="http://schemas.microsoft.com/office/powerpoint/2010/main" val="3643324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0FA8-89ED-880B-01B9-27451C5C6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D4831EC-870A-171A-FA39-9503E616F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מיקודים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C1B911-9865-B6FA-12E7-629E8E8A5220}"/>
              </a:ext>
            </a:extLst>
          </p:cNvPr>
          <p:cNvSpPr/>
          <p:nvPr/>
        </p:nvSpPr>
        <p:spPr>
          <a:xfrm rot="5400000">
            <a:off x="3418779" y="3363952"/>
            <a:ext cx="858644" cy="4702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מוכנות למלחמה כוללת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2CF1F-D48F-739E-D3AC-7277E5A61467}"/>
              </a:ext>
            </a:extLst>
          </p:cNvPr>
          <p:cNvSpPr txBox="1"/>
          <p:nvPr/>
        </p:nvSpPr>
        <p:spPr>
          <a:xfrm>
            <a:off x="1497053" y="3429000"/>
            <a:ext cx="47020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r" rtl="1">
              <a:buFont typeface="+mj-lt"/>
              <a:buAutoNum type="arabicPeriod"/>
            </a:pPr>
            <a:r>
              <a:rPr lang="he-IL" sz="3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חיזוק קהילות ותגובה אזרחית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he-IL" sz="3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ילדים ונוער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0839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8230EE-5405-9612-5FE4-58019BCA0B05}"/>
              </a:ext>
            </a:extLst>
          </p:cNvPr>
          <p:cNvSpPr txBox="1"/>
          <p:nvPr/>
        </p:nvSpPr>
        <p:spPr>
          <a:xfrm>
            <a:off x="459768" y="910865"/>
            <a:ext cx="1104292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he-IL" sz="24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הנחת היסוד: </a:t>
            </a: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הרשויות וכוחות ההצלה יתפקדו באופן חלקי</a:t>
            </a:r>
          </a:p>
          <a:p>
            <a:pPr marL="342900" lvl="0" indent="-342900" algn="just" rtl="1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יצירת מוכנות גבוהה של ארגוני חברה אזרחית בולטים לפעילות אפקטיבית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1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פיתוח מתנדבים ומאגרי מתנדבים, הכשרות וטיפוח מובילי קהילות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1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מעטפת שתאפשר לארגונים ולמתנדבים לתת מענה לאזרחים באופן עצמאי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A544CDA-0E0A-9661-21D4-A75EDBDCA13E}"/>
              </a:ext>
            </a:extLst>
          </p:cNvPr>
          <p:cNvSpPr txBox="1">
            <a:spLocks/>
          </p:cNvSpPr>
          <p:nvPr/>
        </p:nvSpPr>
        <p:spPr>
          <a:xfrm>
            <a:off x="2207941" y="282862"/>
            <a:ext cx="9294755" cy="1256006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1" i="0" kern="1200" cap="all" spc="-100" baseline="0">
                <a:solidFill>
                  <a:schemeClr val="accent3"/>
                </a:solidFill>
                <a:latin typeface="Franklin Gothic Heavy" panose="020B0603020102020204" pitchFamily="34" charset="0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  <a:spcAft>
                <a:spcPts val="800"/>
              </a:spcAft>
            </a:pPr>
            <a:r>
              <a:rPr lang="he-IL" sz="35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תחום מיקוד 1: חיזוק קהילות ותגובה אזרחית – עיקרי פעילות</a:t>
            </a:r>
            <a:endParaRPr lang="en-IL" sz="35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A509ED-A65A-2030-57BA-BAD0D47911CF}"/>
              </a:ext>
            </a:extLst>
          </p:cNvPr>
          <p:cNvSpPr txBox="1">
            <a:spLocks/>
          </p:cNvSpPr>
          <p:nvPr/>
        </p:nvSpPr>
        <p:spPr>
          <a:xfrm>
            <a:off x="3499611" y="3463439"/>
            <a:ext cx="8003085" cy="606260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1" i="0" kern="1200" cap="all" spc="-100" baseline="0">
                <a:solidFill>
                  <a:schemeClr val="accent3"/>
                </a:solidFill>
                <a:latin typeface="Franklin Gothic Heavy" panose="020B0603020102020204" pitchFamily="34" charset="0"/>
                <a:ea typeface="+mj-ea"/>
                <a:cs typeface="+mj-cs"/>
              </a:defRPr>
            </a:lvl1pPr>
          </a:lstStyle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35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תחום מיקוד 2: ילדים ונוער – עיקרי פעילות</a:t>
            </a:r>
            <a:endParaRPr lang="en-IL" sz="35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8551CB-AB8E-05C0-08CC-A230CB4BF756}"/>
              </a:ext>
            </a:extLst>
          </p:cNvPr>
          <p:cNvSpPr txBox="1"/>
          <p:nvPr/>
        </p:nvSpPr>
        <p:spPr>
          <a:xfrm>
            <a:off x="459768" y="4058548"/>
            <a:ext cx="1116215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spcAft>
                <a:spcPts val="800"/>
              </a:spcAft>
            </a:pPr>
            <a:r>
              <a:rPr lang="he-IL" sz="24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הנחת יסוד: </a:t>
            </a: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בתרחיש קיצון במלחמה כוללת כל הילדים והנוער באזורי המלחמה נמצאים על רצף הסיכון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spcAft>
                <a:spcPts val="800"/>
              </a:spcAft>
            </a:pPr>
            <a:r>
              <a:rPr lang="he-IL" sz="24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עיקרי התחום: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1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מסגרות חינוך חלופיות והכשרת כוח אדם להעסקת ילדים ונוער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1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תחום המוגנות 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1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he-IL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חוסן וטראומה לילדים וכן למשפחות עם ילדי גיל הרך</a:t>
            </a:r>
            <a:endParaRPr lang="en-I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5AEA6D-6613-8A83-B368-305F0836B78A}"/>
              </a:ext>
            </a:extLst>
          </p:cNvPr>
          <p:cNvSpPr/>
          <p:nvPr/>
        </p:nvSpPr>
        <p:spPr>
          <a:xfrm rot="5400000">
            <a:off x="1499701" y="4775092"/>
            <a:ext cx="520762" cy="32692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מוכנות למלחמה כוללת</a:t>
            </a:r>
          </a:p>
        </p:txBody>
      </p:sp>
    </p:spTree>
    <p:extLst>
      <p:ext uri="{BB962C8B-B14F-4D97-AF65-F5344CB8AC3E}">
        <p14:creationId xmlns:p14="http://schemas.microsoft.com/office/powerpoint/2010/main" val="64281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3E41-4067-17B8-DA74-9D25E32E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1E7DD5C-3A89-BA1B-2758-0E91C78CD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589" y="514897"/>
            <a:ext cx="8169512" cy="754345"/>
          </a:xfrm>
        </p:spPr>
        <p:txBody>
          <a:bodyPr anchor="t">
            <a:normAutofit/>
          </a:bodyPr>
          <a:lstStyle/>
          <a:p>
            <a:pPr algn="r" rtl="1"/>
            <a:r>
              <a:rPr lang="he-IL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מיקודים</a:t>
            </a:r>
            <a:endParaRPr lang="en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4C561D-EA7E-34E8-DE9D-8D3D0D8F3BD4}"/>
              </a:ext>
            </a:extLst>
          </p:cNvPr>
          <p:cNvSpPr/>
          <p:nvPr/>
        </p:nvSpPr>
        <p:spPr>
          <a:xfrm>
            <a:off x="8080917" y="2286000"/>
            <a:ext cx="858644" cy="38583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בינוני</a:t>
            </a:r>
          </a:p>
        </p:txBody>
      </p:sp>
    </p:spTree>
    <p:extLst>
      <p:ext uri="{BB962C8B-B14F-4D97-AF65-F5344CB8AC3E}">
        <p14:creationId xmlns:p14="http://schemas.microsoft.com/office/powerpoint/2010/main" val="888838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81DDA-839B-18E5-2491-66528CD17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C089B-3D9D-6E39-9FDF-05D1794A5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1154" y="428212"/>
            <a:ext cx="6538667" cy="653336"/>
          </a:xfrm>
        </p:spPr>
        <p:txBody>
          <a:bodyPr>
            <a:normAutofit/>
          </a:bodyPr>
          <a:lstStyle/>
          <a:p>
            <a:pPr algn="r" rtl="1"/>
            <a:r>
              <a:rPr lang="he-IL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מיקודים אפשריים</a:t>
            </a:r>
            <a:endParaRPr lang="en" i="0" u="non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1302296-F8D9-9CDE-A7C8-73776EF7032C}"/>
              </a:ext>
            </a:extLst>
          </p:cNvPr>
          <p:cNvSpPr/>
          <p:nvPr/>
        </p:nvSpPr>
        <p:spPr>
          <a:xfrm>
            <a:off x="2098080" y="1375164"/>
            <a:ext cx="2259273" cy="220818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e-IL" sz="2200" b="1" i="0" u="none" baseline="0" dirty="0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השבים ומשפחותיהם</a:t>
            </a:r>
            <a:endParaRPr lang="en" sz="2200" b="1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F5BCAED-24C2-C5B2-1E0B-129B85E32550}"/>
              </a:ext>
            </a:extLst>
          </p:cNvPr>
          <p:cNvSpPr/>
          <p:nvPr/>
        </p:nvSpPr>
        <p:spPr>
          <a:xfrm>
            <a:off x="4581930" y="1375164"/>
            <a:ext cx="2259273" cy="220818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2200" b="1" dirty="0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שורדי/</a:t>
            </a:r>
            <a:r>
              <a:rPr lang="he-IL" sz="2200" b="1" dirty="0" err="1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ות</a:t>
            </a:r>
            <a:r>
              <a:rPr lang="he-IL" sz="2200" b="1" dirty="0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המסיבות</a:t>
            </a:r>
            <a:endParaRPr lang="en" sz="2200" b="1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D724528-A2DC-2C99-EA46-9B584E0561CA}"/>
              </a:ext>
            </a:extLst>
          </p:cNvPr>
          <p:cNvSpPr/>
          <p:nvPr/>
        </p:nvSpPr>
        <p:spPr>
          <a:xfrm>
            <a:off x="6960440" y="1375164"/>
            <a:ext cx="2259273" cy="220818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e-IL" sz="2200" b="1" dirty="0">
                <a:solidFill>
                  <a:srgbClr val="FEFDF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מילואימניקים ומשפחותיהם</a:t>
            </a:r>
            <a:endParaRPr lang="en" sz="2200" b="1" dirty="0">
              <a:solidFill>
                <a:srgbClr val="FEFDF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75E0D9-E835-AB24-9A3E-61BD9ABE06C4}"/>
              </a:ext>
            </a:extLst>
          </p:cNvPr>
          <p:cNvSpPr/>
          <p:nvPr/>
        </p:nvSpPr>
        <p:spPr>
          <a:xfrm>
            <a:off x="3195818" y="3765815"/>
            <a:ext cx="2402125" cy="22081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e-IL" sz="2300" b="1" i="0" u="non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מעגלי תמיכה ומטפלים/</a:t>
            </a:r>
            <a:r>
              <a:rPr lang="he-IL" sz="2300" b="1" i="0" u="none" baseline="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ות</a:t>
            </a:r>
            <a:endParaRPr lang="en" sz="2300" b="1" dirty="0"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1B896C9-5B26-1C24-EF8B-80F6DABA4A68}"/>
              </a:ext>
            </a:extLst>
          </p:cNvPr>
          <p:cNvSpPr/>
          <p:nvPr/>
        </p:nvSpPr>
        <p:spPr>
          <a:xfrm>
            <a:off x="5823568" y="3765815"/>
            <a:ext cx="2402125" cy="220818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he-IL" sz="2300" b="1" i="0" u="none" baseline="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העוטף והצפון</a:t>
            </a:r>
            <a:endParaRPr lang="en" sz="2300" b="1" dirty="0"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C7413C-4644-2D80-EB96-7B9AC3511368}"/>
              </a:ext>
            </a:extLst>
          </p:cNvPr>
          <p:cNvSpPr/>
          <p:nvPr/>
        </p:nvSpPr>
        <p:spPr>
          <a:xfrm>
            <a:off x="10851177" y="1654184"/>
            <a:ext cx="858644" cy="38583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בינוני</a:t>
            </a:r>
          </a:p>
        </p:txBody>
      </p:sp>
    </p:spTree>
    <p:extLst>
      <p:ext uri="{BB962C8B-B14F-4D97-AF65-F5344CB8AC3E}">
        <p14:creationId xmlns:p14="http://schemas.microsoft.com/office/powerpoint/2010/main" val="61595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818">
            <a:extLst>
              <a:ext uri="{FF2B5EF4-FFF2-40B4-BE49-F238E27FC236}">
                <a16:creationId xmlns:a16="http://schemas.microsoft.com/office/drawing/2014/main" id="{95B53733-6262-2D1D-0506-220976BACEC4}"/>
              </a:ext>
            </a:extLst>
          </p:cNvPr>
          <p:cNvSpPr/>
          <p:nvPr/>
        </p:nvSpPr>
        <p:spPr>
          <a:xfrm>
            <a:off x="512203" y="322285"/>
            <a:ext cx="4483711" cy="330078"/>
          </a:xfrm>
          <a:prstGeom prst="rect">
            <a:avLst/>
          </a:prstGeom>
          <a:solidFill>
            <a:srgbClr val="FFD27A"/>
          </a:solidFill>
          <a:ln w="19050">
            <a:solidFill>
              <a:srgbClr val="222222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תושבי קווי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העימות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צפון</a:t>
            </a: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ועוטף</a:t>
            </a:r>
            <a:r>
              <a:rPr lang="he-IL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3819">
            <a:extLst>
              <a:ext uri="{FF2B5EF4-FFF2-40B4-BE49-F238E27FC236}">
                <a16:creationId xmlns:a16="http://schemas.microsoft.com/office/drawing/2014/main" id="{A06F41AB-A5FA-B3B6-5C4A-5A5D0DF09D16}"/>
              </a:ext>
            </a:extLst>
          </p:cNvPr>
          <p:cNvSpPr/>
          <p:nvPr/>
        </p:nvSpPr>
        <p:spPr>
          <a:xfrm>
            <a:off x="512204" y="832657"/>
            <a:ext cx="4483711" cy="987551"/>
          </a:xfrm>
          <a:prstGeom prst="rect">
            <a:avLst/>
          </a:prstGeom>
          <a:solidFill>
            <a:srgbClr val="98C9E8"/>
          </a:solidFill>
          <a:ln w="19050">
            <a:solidFill>
              <a:srgbClr val="22222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rtl="1"/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מטרת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הפ</a:t>
            </a:r>
            <a:r>
              <a:rPr lang="he-IL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ור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טפוליו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לסייע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לאוכלוסיות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במעגלי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הפגיעה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השונים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בחזרה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מיטבית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אל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שגרת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החיים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בטווח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הזמן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המיידי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3820">
            <a:extLst>
              <a:ext uri="{FF2B5EF4-FFF2-40B4-BE49-F238E27FC236}">
                <a16:creationId xmlns:a16="http://schemas.microsoft.com/office/drawing/2014/main" id="{850E92FC-E1A0-DC74-21A7-FE3FDCE30253}"/>
              </a:ext>
            </a:extLst>
          </p:cNvPr>
          <p:cNvSpPr/>
          <p:nvPr/>
        </p:nvSpPr>
        <p:spPr>
          <a:xfrm>
            <a:off x="5577708" y="322285"/>
            <a:ext cx="5033513" cy="3300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22222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משרתי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מילואים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ובני</a:t>
            </a:r>
            <a:r>
              <a:rPr lang="he-IL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משפחותיהם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3821">
            <a:extLst>
              <a:ext uri="{FF2B5EF4-FFF2-40B4-BE49-F238E27FC236}">
                <a16:creationId xmlns:a16="http://schemas.microsoft.com/office/drawing/2014/main" id="{75D58A9C-36B3-3C65-7391-D30170459AD7}"/>
              </a:ext>
            </a:extLst>
          </p:cNvPr>
          <p:cNvSpPr/>
          <p:nvPr/>
        </p:nvSpPr>
        <p:spPr>
          <a:xfrm>
            <a:off x="5577709" y="860581"/>
            <a:ext cx="5033513" cy="987552"/>
          </a:xfrm>
          <a:prstGeom prst="rect">
            <a:avLst/>
          </a:prstGeom>
          <a:solidFill>
            <a:srgbClr val="98C9E8"/>
          </a:solidFill>
          <a:ln w="19050">
            <a:solidFill>
              <a:srgbClr val="222222"/>
            </a:solidFill>
          </a:ln>
        </p:spPr>
        <p:txBody>
          <a:bodyPr wrap="square" lIns="889" tIns="889" rIns="889" bIns="889" rtlCol="0" anchor="ctr">
            <a:noAutofit/>
          </a:bodyPr>
          <a:lstStyle/>
          <a:p>
            <a:pPr marL="0" indent="0" algn="ctr" rtl="1">
              <a:buNone/>
            </a:pP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מטרת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הפ</a:t>
            </a:r>
            <a:r>
              <a:rPr lang="he-IL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ור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טפוליו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לאפשר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חזרה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מיטבית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לשגרת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החיים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בקרב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אנשי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ונשות</a:t>
            </a: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מילואים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ובני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משפחותיהם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בדגש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על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מניעת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הידרדרות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למצבי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פוסט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טראומ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ה.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זאת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באמצעות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התערבויות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ממוקדות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ח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יזוק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חוסן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אישי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זוגי, משפחתי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וקהילתי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הרחבת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מענים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נגישים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בתקופת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שירות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מילואים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ממושכת</a:t>
            </a:r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ולאחריה</a:t>
            </a:r>
            <a:r>
              <a:rPr lang="he-IL" sz="1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3822">
            <a:extLst>
              <a:ext uri="{FF2B5EF4-FFF2-40B4-BE49-F238E27FC236}">
                <a16:creationId xmlns:a16="http://schemas.microsoft.com/office/drawing/2014/main" id="{6B58BDE1-7AA3-B79C-BC4E-829EFC7CE11E}"/>
              </a:ext>
            </a:extLst>
          </p:cNvPr>
          <p:cNvSpPr/>
          <p:nvPr/>
        </p:nvSpPr>
        <p:spPr>
          <a:xfrm>
            <a:off x="5577709" y="2013787"/>
            <a:ext cx="1104285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סיוע מערכתי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3823">
            <a:extLst>
              <a:ext uri="{FF2B5EF4-FFF2-40B4-BE49-F238E27FC236}">
                <a16:creationId xmlns:a16="http://schemas.microsoft.com/office/drawing/2014/main" id="{9F6378C2-E274-E67D-A1B8-73D09C42D6DE}"/>
              </a:ext>
            </a:extLst>
          </p:cNvPr>
          <p:cNvSpPr/>
          <p:nvPr/>
        </p:nvSpPr>
        <p:spPr>
          <a:xfrm>
            <a:off x="6821418" y="2009136"/>
            <a:ext cx="2449582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1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מעני חוסן (פרטני, זוגי, משפחתי)</a:t>
            </a:r>
            <a:endParaRPr lang="en-US" sz="11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3825">
            <a:extLst>
              <a:ext uri="{FF2B5EF4-FFF2-40B4-BE49-F238E27FC236}">
                <a16:creationId xmlns:a16="http://schemas.microsoft.com/office/drawing/2014/main" id="{04CF8E27-4F2A-E7E8-E5E7-78213C6FDA8F}"/>
              </a:ext>
            </a:extLst>
          </p:cNvPr>
          <p:cNvSpPr/>
          <p:nvPr/>
        </p:nvSpPr>
        <p:spPr>
          <a:xfrm>
            <a:off x="9594408" y="2003236"/>
            <a:ext cx="1016813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 rtl="1">
              <a:buNone/>
            </a:pP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מענים תעסוקתיים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r>
              <a:rPr lang="he-IL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כלכליים</a:t>
            </a: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1017C9-9EA8-9994-E8BF-4312627F880F}"/>
              </a:ext>
            </a:extLst>
          </p:cNvPr>
          <p:cNvSpPr txBox="1"/>
          <p:nvPr/>
        </p:nvSpPr>
        <p:spPr>
          <a:xfrm>
            <a:off x="9594408" y="2577892"/>
            <a:ext cx="104951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just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he-IL"/>
              <a:t>הכשרות</a:t>
            </a:r>
          </a:p>
          <a:p>
            <a:pPr algn="r"/>
            <a:r>
              <a:rPr lang="he-IL"/>
              <a:t>יעוץ תעסוקתי</a:t>
            </a:r>
          </a:p>
          <a:p>
            <a:pPr marL="0" indent="0" algn="r">
              <a:buNone/>
            </a:pPr>
            <a:r>
              <a:rPr lang="he-IL"/>
              <a:t>*מודע טראומה</a:t>
            </a:r>
          </a:p>
          <a:p>
            <a:pPr algn="r"/>
            <a:r>
              <a:rPr lang="he-IL"/>
              <a:t>סל גמיש</a:t>
            </a:r>
          </a:p>
          <a:p>
            <a:pPr algn="r"/>
            <a:r>
              <a:rPr lang="he-IL"/>
              <a:t>הלוואות</a:t>
            </a:r>
          </a:p>
          <a:p>
            <a:pPr algn="r"/>
            <a:r>
              <a:rPr lang="he-IL"/>
              <a:t>טיפול בחובות</a:t>
            </a:r>
          </a:p>
          <a:p>
            <a:pPr algn="r"/>
            <a:r>
              <a:rPr lang="he-IL"/>
              <a:t>מיצוי זכויות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D155AD-1660-062B-6964-5ADBEBFCB25A}"/>
              </a:ext>
            </a:extLst>
          </p:cNvPr>
          <p:cNvSpPr txBox="1"/>
          <p:nvPr/>
        </p:nvSpPr>
        <p:spPr>
          <a:xfrm>
            <a:off x="8229744" y="2574547"/>
            <a:ext cx="111191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just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he-IL"/>
              <a:t>טיפולים זוגיים</a:t>
            </a:r>
          </a:p>
          <a:p>
            <a:pPr algn="r"/>
            <a:r>
              <a:rPr lang="he-IL"/>
              <a:t>סדנאות חד יומיות ודו יומיות לזוגות</a:t>
            </a:r>
          </a:p>
          <a:p>
            <a:pPr algn="r"/>
            <a:r>
              <a:rPr lang="he-IL"/>
              <a:t>פעילות להורים משרתים וילדיהם</a:t>
            </a:r>
          </a:p>
          <a:p>
            <a:pPr algn="r"/>
            <a:r>
              <a:rPr lang="he-IL"/>
              <a:t>מענים </a:t>
            </a:r>
            <a:r>
              <a:rPr lang="he-IL" err="1"/>
              <a:t>הפגתיים</a:t>
            </a:r>
            <a:r>
              <a:rPr lang="he-IL"/>
              <a:t> לילדי מילואים בחופשות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936B1D-ADD9-F447-C26E-39CCB9E3C0D7}"/>
              </a:ext>
            </a:extLst>
          </p:cNvPr>
          <p:cNvSpPr txBox="1"/>
          <p:nvPr/>
        </p:nvSpPr>
        <p:spPr>
          <a:xfrm>
            <a:off x="6818170" y="2569891"/>
            <a:ext cx="12204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r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מסעות וימי עיבוד למשרתים</a:t>
            </a:r>
          </a:p>
          <a:p>
            <a:r>
              <a:rPr lang="he-IL"/>
              <a:t>קבוצות טיפוליות</a:t>
            </a:r>
          </a:p>
          <a:p>
            <a:r>
              <a:rPr lang="he-IL"/>
              <a:t>סבסוד טיפול פרטני</a:t>
            </a:r>
          </a:p>
          <a:p>
            <a:r>
              <a:rPr lang="he-IL"/>
              <a:t>קבוצות מיקוד – מתמודדות עם </a:t>
            </a:r>
            <a:r>
              <a:rPr lang="en-US"/>
              <a:t>PTSD</a:t>
            </a:r>
            <a:r>
              <a:rPr lang="he-IL"/>
              <a:t> ונשות מתמודדי </a:t>
            </a:r>
            <a:r>
              <a:rPr lang="en-US"/>
              <a:t>PTSD</a:t>
            </a:r>
            <a:endParaRPr lang="he-IL"/>
          </a:p>
          <a:p>
            <a:r>
              <a:rPr lang="he-IL"/>
              <a:t>מעני ספורט לשיקום נפשי</a:t>
            </a:r>
          </a:p>
          <a:p>
            <a:r>
              <a:rPr lang="he-IL"/>
              <a:t>הכשרת מטפלים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16E447-48D8-1E90-53B9-6841E3C51F04}"/>
              </a:ext>
            </a:extLst>
          </p:cNvPr>
          <p:cNvSpPr txBox="1"/>
          <p:nvPr/>
        </p:nvSpPr>
        <p:spPr>
          <a:xfrm>
            <a:off x="5572311" y="2564191"/>
            <a:ext cx="11042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r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ליווי חטיבות ויחידות צבאיות בשלב המעבר מתעסוקה מבצעית לאזרחות ע"י ליווי פרטני וקהילתי.</a:t>
            </a:r>
          </a:p>
        </p:txBody>
      </p:sp>
      <p:sp>
        <p:nvSpPr>
          <p:cNvPr id="27" name="Text 3822">
            <a:extLst>
              <a:ext uri="{FF2B5EF4-FFF2-40B4-BE49-F238E27FC236}">
                <a16:creationId xmlns:a16="http://schemas.microsoft.com/office/drawing/2014/main" id="{37B8C31B-BA39-E0E2-ABB0-C240835E7994}"/>
              </a:ext>
            </a:extLst>
          </p:cNvPr>
          <p:cNvSpPr/>
          <p:nvPr/>
        </p:nvSpPr>
        <p:spPr>
          <a:xfrm>
            <a:off x="2831068" y="1983849"/>
            <a:ext cx="1168563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 rtl="1">
              <a:buNone/>
            </a:pP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מיצוי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זכויות</a:t>
            </a:r>
            <a:r>
              <a:rPr lang="he-IL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ומשאבי מדינה וחיזוק מעורבות אזרחית מקומית</a:t>
            </a:r>
            <a:endParaRPr lang="en-US" sz="11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 3822">
            <a:extLst>
              <a:ext uri="{FF2B5EF4-FFF2-40B4-BE49-F238E27FC236}">
                <a16:creationId xmlns:a16="http://schemas.microsoft.com/office/drawing/2014/main" id="{9000D297-0A9C-304E-C2E8-EEBCB200150F}"/>
              </a:ext>
            </a:extLst>
          </p:cNvPr>
          <p:cNvSpPr/>
          <p:nvPr/>
        </p:nvSpPr>
        <p:spPr>
          <a:xfrm>
            <a:off x="1590314" y="1983849"/>
            <a:ext cx="1069481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מעני חוסן </a:t>
            </a:r>
            <a:endParaRPr lang="en-US" sz="11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 3825">
            <a:extLst>
              <a:ext uri="{FF2B5EF4-FFF2-40B4-BE49-F238E27FC236}">
                <a16:creationId xmlns:a16="http://schemas.microsoft.com/office/drawing/2014/main" id="{781E6EA2-B789-8C10-F746-29AB2CA74E26}"/>
              </a:ext>
            </a:extLst>
          </p:cNvPr>
          <p:cNvSpPr/>
          <p:nvPr/>
        </p:nvSpPr>
        <p:spPr>
          <a:xfrm>
            <a:off x="512204" y="1983849"/>
            <a:ext cx="886968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 rtl="1">
              <a:buNone/>
            </a:pP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מענים</a:t>
            </a:r>
            <a:r>
              <a:rPr lang="en-US"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תעסוקתיים</a:t>
            </a:r>
            <a:endParaRPr lang="en-US" sz="11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r>
              <a:rPr lang="en-US" sz="11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כלכליים</a:t>
            </a:r>
            <a:endParaRPr lang="en-US" sz="11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3822">
            <a:extLst>
              <a:ext uri="{FF2B5EF4-FFF2-40B4-BE49-F238E27FC236}">
                <a16:creationId xmlns:a16="http://schemas.microsoft.com/office/drawing/2014/main" id="{5D594BD9-A9EC-2232-9745-9D613039ADF9}"/>
              </a:ext>
            </a:extLst>
          </p:cNvPr>
          <p:cNvSpPr/>
          <p:nvPr/>
        </p:nvSpPr>
        <p:spPr>
          <a:xfrm>
            <a:off x="4120861" y="1984164"/>
            <a:ext cx="880261" cy="566928"/>
          </a:xfrm>
          <a:prstGeom prst="rect">
            <a:avLst/>
          </a:prstGeom>
          <a:solidFill>
            <a:srgbClr val="98D9B5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1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תמיכה בצוותים</a:t>
            </a:r>
            <a:endParaRPr lang="en-US" sz="11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420A516-6D78-3383-4C18-422A6BBF5D06}"/>
              </a:ext>
            </a:extLst>
          </p:cNvPr>
          <p:cNvSpPr txBox="1"/>
          <p:nvPr/>
        </p:nvSpPr>
        <p:spPr>
          <a:xfrm>
            <a:off x="4135806" y="2618648"/>
            <a:ext cx="8653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r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תוכניות וימי הוקרה וחיזוק חוסן לצוותים מקומיים</a:t>
            </a:r>
          </a:p>
          <a:p>
            <a:r>
              <a:rPr lang="he-IL" dirty="0"/>
              <a:t>שלומות צוותי חינוך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180A937-D9EA-86DE-B746-BF2B22825564}"/>
              </a:ext>
            </a:extLst>
          </p:cNvPr>
          <p:cNvSpPr txBox="1"/>
          <p:nvPr/>
        </p:nvSpPr>
        <p:spPr>
          <a:xfrm>
            <a:off x="2831068" y="2594647"/>
            <a:ext cx="11685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r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מיצוי זכויות נפגעי המלחמה ברחבי הארץ</a:t>
            </a:r>
          </a:p>
          <a:p>
            <a:r>
              <a:rPr lang="he-IL"/>
              <a:t>ליווי רשותי צמוד לטובת מיצוי משאבי מדינה</a:t>
            </a:r>
          </a:p>
          <a:p>
            <a:r>
              <a:rPr lang="he-IL"/>
              <a:t>תמיכה בתנועות</a:t>
            </a:r>
            <a:r>
              <a:rPr lang="en-US"/>
              <a:t> </a:t>
            </a:r>
            <a:r>
              <a:rPr lang="he-IL"/>
              <a:t>אזרחיות אזוריות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4FFCC03-6A06-C33A-D97F-18FB82FE753B}"/>
              </a:ext>
            </a:extLst>
          </p:cNvPr>
          <p:cNvSpPr txBox="1"/>
          <p:nvPr/>
        </p:nvSpPr>
        <p:spPr>
          <a:xfrm>
            <a:off x="1491234" y="2572005"/>
            <a:ext cx="116856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r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מעני חיזוק חוסן לילדים ונוער</a:t>
            </a:r>
          </a:p>
          <a:p>
            <a:r>
              <a:rPr lang="he-IL"/>
              <a:t>טיפולים דיאדיים</a:t>
            </a:r>
          </a:p>
          <a:p>
            <a:r>
              <a:rPr lang="he-IL"/>
              <a:t>מענים קבוצתיים</a:t>
            </a:r>
          </a:p>
          <a:p>
            <a:r>
              <a:rPr lang="he-IL"/>
              <a:t>הכשרה של מטפלים</a:t>
            </a:r>
            <a:endParaRPr lang="en-US"/>
          </a:p>
          <a:p>
            <a:r>
              <a:rPr lang="he-IL"/>
              <a:t>תשתיות לחוסן ובריאות נפשית אזוריים (בעוטף)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40E4A68-D499-63CB-9779-200274AF05C1}"/>
              </a:ext>
            </a:extLst>
          </p:cNvPr>
          <p:cNvSpPr txBox="1"/>
          <p:nvPr/>
        </p:nvSpPr>
        <p:spPr>
          <a:xfrm>
            <a:off x="512203" y="2614897"/>
            <a:ext cx="8869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15888" indent="-115888" algn="r" rtl="1">
              <a:buFont typeface="Arial" panose="020B0604020202020204" pitchFamily="34" charset="0"/>
              <a:buChar char="•"/>
              <a:defRPr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/>
              <a:t>הלוואות לעסקים</a:t>
            </a:r>
          </a:p>
          <a:p>
            <a:r>
              <a:rPr lang="he-IL"/>
              <a:t>ליווי לעסקים קטנים</a:t>
            </a:r>
          </a:p>
          <a:p>
            <a:r>
              <a:rPr lang="he-IL"/>
              <a:t>מיצוי זכויות</a:t>
            </a:r>
          </a:p>
        </p:txBody>
      </p:sp>
      <p:sp>
        <p:nvSpPr>
          <p:cNvPr id="81" name="Text 3825">
            <a:extLst>
              <a:ext uri="{FF2B5EF4-FFF2-40B4-BE49-F238E27FC236}">
                <a16:creationId xmlns:a16="http://schemas.microsoft.com/office/drawing/2014/main" id="{BA50BA0A-2A6B-065F-2C59-037AFFD06CA1}"/>
              </a:ext>
            </a:extLst>
          </p:cNvPr>
          <p:cNvSpPr/>
          <p:nvPr/>
        </p:nvSpPr>
        <p:spPr>
          <a:xfrm>
            <a:off x="3163038" y="6122871"/>
            <a:ext cx="1915144" cy="430887"/>
          </a:xfrm>
          <a:prstGeom prst="rect">
            <a:avLst/>
          </a:prstGeom>
          <a:solidFill>
            <a:srgbClr val="FF6699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algn="ctr" rtl="1"/>
            <a:r>
              <a:rPr lang="he-IL" sz="11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תחומים/אוכלוסיות/מענים שבלטו ולא נכנסו למיקוד בשנת 2026</a:t>
            </a:r>
            <a:endParaRPr lang="en-US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6D9D316-F104-6762-5C75-9C86F78FCD12}"/>
              </a:ext>
            </a:extLst>
          </p:cNvPr>
          <p:cNvSpPr txBox="1"/>
          <p:nvPr/>
        </p:nvSpPr>
        <p:spPr>
          <a:xfrm>
            <a:off x="511952" y="6122872"/>
            <a:ext cx="2566777" cy="430887"/>
          </a:xfrm>
          <a:prstGeom prst="rect">
            <a:avLst/>
          </a:prstGeom>
          <a:noFill/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 fontScale="92500" lnSpcReduction="10000"/>
          </a:bodyPr>
          <a:lstStyle>
            <a:lvl1pPr indent="0" algn="ctr" rtl="1">
              <a:buNone/>
              <a:defRPr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he-IL" dirty="0"/>
              <a:t>תחומים</a:t>
            </a:r>
            <a:r>
              <a:rPr lang="he-IL" b="0" dirty="0"/>
              <a:t> –</a:t>
            </a:r>
            <a:r>
              <a:rPr lang="en-US" b="0" dirty="0"/>
              <a:t> </a:t>
            </a:r>
            <a:r>
              <a:rPr lang="he-IL" b="0" dirty="0"/>
              <a:t>חינוך, קהילה, מערכות בריאות, תרבות אמנות ופנאי</a:t>
            </a:r>
            <a:r>
              <a:rPr lang="en-US" b="0" dirty="0"/>
              <a:t>; </a:t>
            </a:r>
            <a:r>
              <a:rPr lang="he-IL" dirty="0"/>
              <a:t>אוכלוסיות</a:t>
            </a:r>
            <a:r>
              <a:rPr lang="he-IL" b="0" dirty="0"/>
              <a:t> – נוער בסיכון</a:t>
            </a:r>
            <a:r>
              <a:rPr lang="en-US" b="0" dirty="0"/>
              <a:t>;</a:t>
            </a:r>
            <a:r>
              <a:rPr lang="he-IL" b="0" dirty="0"/>
              <a:t> </a:t>
            </a:r>
            <a:r>
              <a:rPr lang="he-IL" dirty="0"/>
              <a:t>מענים</a:t>
            </a:r>
            <a:r>
              <a:rPr lang="he-IL" b="0" dirty="0"/>
              <a:t> – בינוי, תוכניות מנהיגות מקומית/אזורית</a:t>
            </a:r>
          </a:p>
        </p:txBody>
      </p:sp>
      <p:sp>
        <p:nvSpPr>
          <p:cNvPr id="85" name="Text 3820">
            <a:extLst>
              <a:ext uri="{FF2B5EF4-FFF2-40B4-BE49-F238E27FC236}">
                <a16:creationId xmlns:a16="http://schemas.microsoft.com/office/drawing/2014/main" id="{054C1294-5FF4-4485-1DDC-F2247D85F439}"/>
              </a:ext>
            </a:extLst>
          </p:cNvPr>
          <p:cNvSpPr/>
          <p:nvPr/>
        </p:nvSpPr>
        <p:spPr>
          <a:xfrm>
            <a:off x="5572311" y="4745415"/>
            <a:ext cx="5033513" cy="3300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22222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35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כיווני פעולה אפשריים 2027-2028:</a:t>
            </a:r>
            <a:endParaRPr lang="en-US" sz="135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7E44ECD-17B8-3F0D-52A0-A30BF29CCDC3}"/>
              </a:ext>
            </a:extLst>
          </p:cNvPr>
          <p:cNvSpPr txBox="1"/>
          <p:nvPr/>
        </p:nvSpPr>
        <p:spPr>
          <a:xfrm>
            <a:off x="5572312" y="5143333"/>
            <a:ext cx="5038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 algn="just" rtl="1">
              <a:buFont typeface="Arial" panose="020B0604020202020204" pitchFamily="34" charset="0"/>
              <a:buChar char="•"/>
            </a:pP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המשך תמיכה בארגונים ראויים וטובים</a:t>
            </a:r>
            <a:r>
              <a:rPr lang="en-GB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(חידוש מענקים, ליווי מסוג פיתוח יכולות, בינוי שדה).</a:t>
            </a:r>
          </a:p>
          <a:p>
            <a:pPr marL="115888" indent="-115888" algn="just" rtl="1">
              <a:buFont typeface="Arial" panose="020B0604020202020204" pitchFamily="34" charset="0"/>
              <a:buChar char="•"/>
            </a:pP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קידום הטמעה של מענים שפותחו במטרה להגיע </a:t>
            </a:r>
            <a:r>
              <a:rPr lang="he-IL" sz="11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לסקייל</a:t>
            </a: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וקיימות (בין היתר ע"י אימוץ של הממשלה).</a:t>
            </a:r>
          </a:p>
          <a:p>
            <a:pPr marL="115888" indent="-115888" algn="just" rtl="1">
              <a:buFont typeface="Arial" panose="020B0604020202020204" pitchFamily="34" charset="0"/>
              <a:buChar char="•"/>
            </a:pP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למידה/</a:t>
            </a: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Exploration</a:t>
            </a:r>
            <a:r>
              <a:rPr lang="he-IL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Text 3820">
            <a:extLst>
              <a:ext uri="{FF2B5EF4-FFF2-40B4-BE49-F238E27FC236}">
                <a16:creationId xmlns:a16="http://schemas.microsoft.com/office/drawing/2014/main" id="{A2DEA2FD-1ECC-22DD-F8C4-2CE96F00E0F8}"/>
              </a:ext>
            </a:extLst>
          </p:cNvPr>
          <p:cNvSpPr/>
          <p:nvPr/>
        </p:nvSpPr>
        <p:spPr>
          <a:xfrm>
            <a:off x="512203" y="4745415"/>
            <a:ext cx="4565979" cy="330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22222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rtl="1"/>
            <a:r>
              <a:rPr lang="he-IL" sz="135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כיווני פעולה אפשריים 2027-2028:</a:t>
            </a:r>
            <a:endParaRPr lang="en-US" sz="135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898A23-D359-C8FB-D98E-EB7A969C4618}"/>
              </a:ext>
            </a:extLst>
          </p:cNvPr>
          <p:cNvSpPr txBox="1"/>
          <p:nvPr/>
        </p:nvSpPr>
        <p:spPr>
          <a:xfrm>
            <a:off x="512203" y="5165984"/>
            <a:ext cx="45659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 algn="just" rtl="1">
              <a:buFont typeface="Arial" panose="020B0604020202020204" pitchFamily="34" charset="0"/>
              <a:buChar char="•"/>
            </a:pPr>
            <a:r>
              <a:rPr lang="he-IL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המשך תמיכה בארגונים ראויים וטובים בנושאי חוסן וטראומה</a:t>
            </a: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(חידוש מענקים).</a:t>
            </a:r>
          </a:p>
          <a:p>
            <a:pPr marL="115888" indent="-115888" algn="just" rtl="1">
              <a:buFont typeface="Arial" panose="020B0604020202020204" pitchFamily="34" charset="0"/>
              <a:buChar char="•"/>
            </a:pPr>
            <a:r>
              <a:rPr lang="he-IL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קידום הטמעה של מענים שפותחו במטרה להגיע </a:t>
            </a:r>
            <a:r>
              <a:rPr lang="he-IL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לסקייל</a:t>
            </a:r>
            <a:r>
              <a:rPr lang="he-IL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וקיימות (בין היתר ע"י אימוץ של הממשלה).</a:t>
            </a:r>
          </a:p>
        </p:txBody>
      </p:sp>
      <p:sp>
        <p:nvSpPr>
          <p:cNvPr id="6" name="Text 3825">
            <a:extLst>
              <a:ext uri="{FF2B5EF4-FFF2-40B4-BE49-F238E27FC236}">
                <a16:creationId xmlns:a16="http://schemas.microsoft.com/office/drawing/2014/main" id="{5E7DA70C-F331-6470-1A8D-4678D71445F9}"/>
              </a:ext>
            </a:extLst>
          </p:cNvPr>
          <p:cNvSpPr/>
          <p:nvPr/>
        </p:nvSpPr>
        <p:spPr>
          <a:xfrm>
            <a:off x="8690680" y="6122870"/>
            <a:ext cx="1915144" cy="430887"/>
          </a:xfrm>
          <a:prstGeom prst="rect">
            <a:avLst/>
          </a:prstGeom>
          <a:solidFill>
            <a:srgbClr val="FF6699"/>
          </a:solidFill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1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תחומים/אוכלוסיות/מענים שבלטו ולא נכנסו למיקוד בשנת 2026</a:t>
            </a:r>
            <a:endParaRPr lang="en-US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9D9D00-4EE3-0244-D95C-45D2972D364E}"/>
              </a:ext>
            </a:extLst>
          </p:cNvPr>
          <p:cNvSpPr txBox="1"/>
          <p:nvPr/>
        </p:nvSpPr>
        <p:spPr>
          <a:xfrm>
            <a:off x="5572312" y="6122871"/>
            <a:ext cx="3034060" cy="430887"/>
          </a:xfrm>
          <a:prstGeom prst="rect">
            <a:avLst/>
          </a:prstGeom>
          <a:noFill/>
          <a:ln w="19050">
            <a:solidFill>
              <a:srgbClr val="222222"/>
            </a:solidFill>
          </a:ln>
        </p:spPr>
        <p:txBody>
          <a:bodyPr wrap="square" lIns="381" tIns="381" rIns="381" bIns="381" rtlCol="0" anchor="ctr">
            <a:normAutofit fontScale="92500" lnSpcReduction="10000"/>
          </a:bodyPr>
          <a:lstStyle>
            <a:lvl1pPr indent="0" algn="ctr" rtl="1">
              <a:buNone/>
              <a:defRPr sz="11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just"/>
            <a:r>
              <a:rPr lang="he-IL" dirty="0"/>
              <a:t>תחומים</a:t>
            </a:r>
            <a:r>
              <a:rPr lang="he-IL" b="0" dirty="0"/>
              <a:t> – התמכרויות, התאבדויות</a:t>
            </a:r>
            <a:r>
              <a:rPr lang="en-US" b="0" dirty="0"/>
              <a:t>;</a:t>
            </a:r>
            <a:r>
              <a:rPr lang="he-IL" b="0" dirty="0"/>
              <a:t> </a:t>
            </a:r>
            <a:r>
              <a:rPr lang="he-IL" dirty="0"/>
              <a:t>אוכלוסיות</a:t>
            </a:r>
            <a:r>
              <a:rPr lang="he-IL" b="0" dirty="0"/>
              <a:t> – ה"לא מוכרים", פצועים, אלמנות ויתומים</a:t>
            </a:r>
            <a:r>
              <a:rPr lang="en-US" b="0" dirty="0"/>
              <a:t>;</a:t>
            </a:r>
            <a:r>
              <a:rPr lang="he-IL" b="0" dirty="0"/>
              <a:t> </a:t>
            </a:r>
            <a:r>
              <a:rPr lang="he-IL" dirty="0"/>
              <a:t>מענים</a:t>
            </a:r>
            <a:r>
              <a:rPr lang="he-IL" b="0" dirty="0"/>
              <a:t> – חוות חוסן ופורמטים לעיבוד שאין להם צוות מקצועי קליני, עבודה עם מעסיקים.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B7B952-57D1-6ED5-A931-84A88CF97E48}"/>
              </a:ext>
            </a:extLst>
          </p:cNvPr>
          <p:cNvSpPr/>
          <p:nvPr/>
        </p:nvSpPr>
        <p:spPr>
          <a:xfrm>
            <a:off x="11645977" y="1450757"/>
            <a:ext cx="418536" cy="38583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he-IL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טווח בינוני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22C9E-E82A-B37E-60AE-A27F33B39312}"/>
              </a:ext>
            </a:extLst>
          </p:cNvPr>
          <p:cNvSpPr txBox="1">
            <a:spLocks/>
          </p:cNvSpPr>
          <p:nvPr/>
        </p:nvSpPr>
        <p:spPr>
          <a:xfrm rot="16200000">
            <a:off x="7849743" y="3057882"/>
            <a:ext cx="6769100" cy="6533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1" i="0" kern="1200" cap="all" spc="-100" baseline="0">
                <a:solidFill>
                  <a:schemeClr val="accent5">
                    <a:lumMod val="50000"/>
                  </a:schemeClr>
                </a:solidFill>
                <a:latin typeface="Franklin Gothic Heavy" panose="020B0603020102020204" pitchFamily="34" charset="0"/>
                <a:ea typeface="+mj-ea"/>
                <a:cs typeface="+mj-cs"/>
              </a:defRPr>
            </a:lvl1pPr>
          </a:lstStyle>
          <a:p>
            <a:pPr algn="ctr" rtl="1"/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מיקודים שנבחרו (2026)</a:t>
            </a:r>
            <a:endParaRPr lang="en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82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2EE410D-CCC8-8C97-A3CA-658D9B8FB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742" y="889967"/>
            <a:ext cx="10864516" cy="5280328"/>
          </a:xfrm>
        </p:spPr>
        <p:txBody>
          <a:bodyPr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 פגיעה </a:t>
            </a:r>
            <a:r>
              <a:rPr lang="he-IL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בפורטפוליואים</a:t>
            </a: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השוטפים (פחות קשב, פחות תקציב, סוגיית </a:t>
            </a:r>
            <a:r>
              <a:rPr lang="he-IL" sz="3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אלמ"ב</a:t>
            </a: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בקרב מילואימניקים...)</a:t>
            </a:r>
          </a:p>
          <a:p>
            <a:pPr algn="just" rtl="1">
              <a:lnSpc>
                <a:spcPct val="150000"/>
              </a:lnSpc>
            </a:pP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תכנון שנה בשנה ולא רב-שנתי...</a:t>
            </a:r>
          </a:p>
          <a:p>
            <a:pPr algn="just" rtl="1">
              <a:lnSpc>
                <a:spcPct val="150000"/>
              </a:lnSpc>
            </a:pP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 ...ו"כסף קטן" אל מול "כסף גדול" בשילוב הצורך שכולו ינוצל בשנת התקציב הנוכחית</a:t>
            </a:r>
          </a:p>
          <a:p>
            <a:pPr algn="just" rtl="1">
              <a:lnSpc>
                <a:spcPct val="150000"/>
              </a:lnSpc>
            </a:pP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 תקשור העבודה שלנו לארגונים</a:t>
            </a:r>
          </a:p>
          <a:p>
            <a:pPr algn="just" rtl="1">
              <a:lnSpc>
                <a:spcPct val="150000"/>
              </a:lnSpc>
            </a:pPr>
            <a:r>
              <a:rPr lang="he-IL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 סטנדרטיזציה של מדידה והערכה (פנים ארגונית)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B17398-83EA-90EC-20D3-0539CA014CBC}"/>
              </a:ext>
            </a:extLst>
          </p:cNvPr>
          <p:cNvSpPr txBox="1"/>
          <p:nvPr/>
        </p:nvSpPr>
        <p:spPr>
          <a:xfrm>
            <a:off x="0" y="19663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נקודות לשיפור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C0864F-16F9-A364-3B29-911F6A2C92A4}"/>
              </a:ext>
            </a:extLst>
          </p:cNvPr>
          <p:cNvSpPr/>
          <p:nvPr/>
        </p:nvSpPr>
        <p:spPr>
          <a:xfrm>
            <a:off x="466725" y="257175"/>
            <a:ext cx="11410950" cy="6096000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70614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9358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chusterma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2D2FF"/>
      </a:accent1>
      <a:accent2>
        <a:srgbClr val="1A6AE2"/>
      </a:accent2>
      <a:accent3>
        <a:srgbClr val="144896"/>
      </a:accent3>
      <a:accent4>
        <a:srgbClr val="C0FEA1"/>
      </a:accent4>
      <a:accent5>
        <a:srgbClr val="369A4C"/>
      </a:accent5>
      <a:accent6>
        <a:srgbClr val="FF521A"/>
      </a:accent6>
      <a:hlink>
        <a:srgbClr val="FF521A"/>
      </a:hlink>
      <a:folHlink>
        <a:srgbClr val="8D7B45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14D5631-2586-F24F-99CF-29E7CF2DB201}" vid="{7A898EB6-24AC-EC45-AFEC-E7DCF23EB4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F28CC739B6C24497ECFCF021EE8004" ma:contentTypeVersion="18" ma:contentTypeDescription="Create a new document." ma:contentTypeScope="" ma:versionID="3e5d7ec26e1e3dd8a710ed946bebe32f">
  <xsd:schema xmlns:xsd="http://www.w3.org/2001/XMLSchema" xmlns:xs="http://www.w3.org/2001/XMLSchema" xmlns:p="http://schemas.microsoft.com/office/2006/metadata/properties" xmlns:ns2="016ca9df-bcf2-4097-9a4e-9279b810bf75" xmlns:ns3="9727d805-6b08-4d51-b699-1e639bfafd14" xmlns:ns4="baec6eca-0720-4bba-b2c3-47c325b6659c" targetNamespace="http://schemas.microsoft.com/office/2006/metadata/properties" ma:root="true" ma:fieldsID="6e02691c2ef3a5d35801edabab9ba62c" ns2:_="" ns3:_="" ns4:_="">
    <xsd:import namespace="016ca9df-bcf2-4097-9a4e-9279b810bf75"/>
    <xsd:import namespace="9727d805-6b08-4d51-b699-1e639bfafd14"/>
    <xsd:import namespace="baec6eca-0720-4bba-b2c3-47c325b665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6ca9df-bcf2-4097-9a4e-9279b810bf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ad35c63-7f51-465d-b50f-4cb5ea2d5a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27d805-6b08-4d51-b699-1e639bfafd1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ec6eca-0720-4bba-b2c3-47c325b6659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c9c7733-e092-47c3-aa14-f580cfe76c71}" ma:internalName="TaxCatchAll" ma:showField="CatchAllData" ma:web="9727d805-6b08-4d51-b699-1e639bfafd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ec6eca-0720-4bba-b2c3-47c325b6659c" xsi:nil="true"/>
    <lcf76f155ced4ddcb4097134ff3c332f xmlns="016ca9df-bcf2-4097-9a4e-9279b810bf7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719CAA-202C-442B-A944-C55BAB1EA57A}">
  <ds:schemaRefs>
    <ds:schemaRef ds:uri="016ca9df-bcf2-4097-9a4e-9279b810bf75"/>
    <ds:schemaRef ds:uri="9727d805-6b08-4d51-b699-1e639bfafd14"/>
    <ds:schemaRef ds:uri="baec6eca-0720-4bba-b2c3-47c325b665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E1F919B-256C-4833-AEDF-1875DB746A12}">
  <ds:schemaRefs>
    <ds:schemaRef ds:uri="http://www.w3.org/XML/1998/namespace"/>
    <ds:schemaRef ds:uri="http://purl.org/dc/elements/1.1/"/>
    <ds:schemaRef ds:uri="baec6eca-0720-4bba-b2c3-47c325b6659c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9727d805-6b08-4d51-b699-1e639bfafd14"/>
    <ds:schemaRef ds:uri="http://schemas.microsoft.com/office/infopath/2007/PartnerControls"/>
    <ds:schemaRef ds:uri="http://schemas.openxmlformats.org/package/2006/metadata/core-properties"/>
    <ds:schemaRef ds:uri="016ca9df-bcf2-4097-9a4e-9279b810bf75"/>
  </ds:schemaRefs>
</ds:datastoreItem>
</file>

<file path=customXml/itemProps3.xml><?xml version="1.0" encoding="utf-8"?>
<ds:datastoreItem xmlns:ds="http://schemas.openxmlformats.org/officeDocument/2006/customXml" ds:itemID="{1DB7F156-E868-4D1F-A06F-DC532AC86D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811</Words>
  <Application>Microsoft Office PowerPoint</Application>
  <PresentationFormat>Widescreen</PresentationFormat>
  <Paragraphs>144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Arial</vt:lpstr>
      <vt:lpstr>Assitant</vt:lpstr>
      <vt:lpstr>Calibri</vt:lpstr>
      <vt:lpstr>Franklin Gothic Heavy</vt:lpstr>
      <vt:lpstr>Franklin Gothic Medium</vt:lpstr>
      <vt:lpstr>Georgia</vt:lpstr>
      <vt:lpstr>Greta Text H+L (-)</vt:lpstr>
      <vt:lpstr>Symbol</vt:lpstr>
      <vt:lpstr>1_Office Theme</vt:lpstr>
      <vt:lpstr>קבוצת עניין אוכלוסיות בסיכון </vt:lpstr>
      <vt:lpstr>אוכלוסיות בסיכון – פעילות שוטפת</vt:lpstr>
      <vt:lpstr>מדינה באירוע מתמשך</vt:lpstr>
      <vt:lpstr>מספר צירי פעולה</vt:lpstr>
      <vt:lpstr>מספר מיקודים</vt:lpstr>
      <vt:lpstr>מספר מיקודים</vt:lpstr>
      <vt:lpstr>מספר מיקודים</vt:lpstr>
      <vt:lpstr>מספר מיקודים</vt:lpstr>
      <vt:lpstr>PowerPoint Presentation</vt:lpstr>
      <vt:lpstr>מספר מיקודים</vt:lpstr>
      <vt:lpstr>מיקודים אפשריים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Ashira Finn</dc:creator>
  <cp:lastModifiedBy>Yael Zur</cp:lastModifiedBy>
  <cp:revision>3</cp:revision>
  <dcterms:created xsi:type="dcterms:W3CDTF">2026-09-02T07:47:07Z</dcterms:created>
  <dcterms:modified xsi:type="dcterms:W3CDTF">2026-10-19T18:46:12Z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0x01010061F28CC739B6C24497ECFCF021EE8004</vt:lpwstr>
  </property>
  <property fmtid="{D5CDD505-2E9C-101B-9397-08002B2CF9AE}" pid="3" name="MediaServiceImageTags">
    <vt:lpwstr/>
  </property>
</Properties>
</file>